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64" r:id="rId2"/>
    <p:sldId id="287" r:id="rId3"/>
    <p:sldId id="286" r:id="rId4"/>
    <p:sldId id="256" r:id="rId5"/>
    <p:sldId id="257" r:id="rId6"/>
    <p:sldId id="258" r:id="rId7"/>
    <p:sldId id="259" r:id="rId8"/>
    <p:sldId id="260" r:id="rId9"/>
    <p:sldId id="261" r:id="rId10"/>
    <p:sldId id="263" r:id="rId11"/>
    <p:sldId id="267" r:id="rId12"/>
    <p:sldId id="265" r:id="rId13"/>
    <p:sldId id="268" r:id="rId14"/>
    <p:sldId id="269" r:id="rId15"/>
    <p:sldId id="270" r:id="rId16"/>
    <p:sldId id="271" r:id="rId17"/>
    <p:sldId id="272" r:id="rId18"/>
    <p:sldId id="273" r:id="rId19"/>
    <p:sldId id="274" r:id="rId20"/>
    <p:sldId id="275" r:id="rId21"/>
    <p:sldId id="276" r:id="rId22"/>
    <p:sldId id="277" r:id="rId23"/>
    <p:sldId id="288" r:id="rId24"/>
    <p:sldId id="278" r:id="rId25"/>
    <p:sldId id="279" r:id="rId26"/>
    <p:sldId id="281" r:id="rId27"/>
    <p:sldId id="282" r:id="rId28"/>
    <p:sldId id="283" r:id="rId29"/>
    <p:sldId id="284" r:id="rId30"/>
    <p:sldId id="285" r:id="rId31"/>
    <p:sldId id="289" r:id="rId32"/>
    <p:sldId id="432" r:id="rId33"/>
    <p:sldId id="441" r:id="rId34"/>
    <p:sldId id="443" r:id="rId35"/>
    <p:sldId id="450" r:id="rId36"/>
    <p:sldId id="444" r:id="rId37"/>
    <p:sldId id="445" r:id="rId38"/>
    <p:sldId id="446" r:id="rId39"/>
    <p:sldId id="447" r:id="rId40"/>
    <p:sldId id="448" r:id="rId41"/>
    <p:sldId id="454" r:id="rId42"/>
    <p:sldId id="449" r:id="rId43"/>
  </p:sldIdLst>
  <p:sldSz cx="12192000" cy="6858000"/>
  <p:notesSz cx="6858000" cy="9144000"/>
  <p:defaultTextStyle>
    <a:defPPr>
      <a:defRPr lang="en-NP"/>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1661"/>
    <p:restoredTop sz="94718"/>
  </p:normalViewPr>
  <p:slideViewPr>
    <p:cSldViewPr snapToGrid="0">
      <p:cViewPr varScale="1">
        <p:scale>
          <a:sx n="109" d="100"/>
          <a:sy n="109" d="100"/>
        </p:scale>
        <p:origin x="192" y="3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8T02:41:46.352"/>
    </inkml:context>
    <inkml:brush xml:id="br0">
      <inkml:brushProperty name="width" value="0.1" units="cm"/>
      <inkml:brushProperty name="height" value="0.1" units="cm"/>
      <inkml:brushProperty name="color" value="#E71224"/>
    </inkml:brush>
  </inkml:definitions>
  <inkml:trace contextRef="#ctx0" brushRef="#br0">474 247 24575,'51'0'0,"23"-9"0,-23 0 0,3-2 0,12-4 0,1-3 0,0-3 0,0 0 0,-7 3 0,-3-1 0,37-10 0,-25 10 0,-15 7 0,-2 4 0,0 2 0,8 0 0,5 2 0,0-1 0,-6 1 0,-10-1 0,-9 1 0,-6 2 0,1 0 0,0 2 0,3 0 0,2 0 0,0 0 0,2 2 0,-1 3 0,-1 2 0,4 6 0,2 1 0,5 3 0,5 4 0,-3-1 0,-3 3 0,-6-1 0,-8 2 0,-6-2 0,-5 3 0,-4-2 0,-3-2 0,-3-1 0,-6-2 0,-4-1 0,-3 1 0,0 5 0,1 7 0,1 11 0,-1 11 0,0 6 0,-1 7 0,-2 10 0,0 10 0,0 9 0,0-44 0,0 1 0,0 1 0,0 0 0,0 4 0,0 1 0,0 3 0,0 0 0,0 0 0,0-1 0,0 0 0,0-2 0,0 40 0,0-15 0,0-16 0,0-16 0,0-9 0,0-11 0,0-6 0,0-4 0,0-3 0,0 1 0,0-1 0,0 1 0,0-1 0,0-1 0,-3-3 0,-3-4 0,-5-3 0,-6 1 0,-4 0 0,-7 2 0,-5 1 0,-5 0 0,-7 4 0,-11 4 0,-7 4 0,-7 3 0,-6 1 0,-1 0 0,-2-5 0,3-3 0,6-6 0,4-5 0,8 1 0,6 0 0,4-2 0,1 2 0,-2-3 0,-7-2 0,-9 0 0,-6-3 0,-9 0 0,-4 0 0,-4-5 0,-6-8 0,-3-10 0,47 8 0,1-2 0,-42-17 0,9 3 0,12 3 0,12-1 0,3-3 0,-1-3 0,2-5 0,8 6 0,9 1 0,8-4 0,4-7 0,-5-15 0,-1-8 0,-3 2 0,2 2 0,6 6 0,8-7 0,7-12 0,7-16 0,3 36 0,1-3 0,-1-4 0,2-3 0,6-15 0,3-4 0,5-4 0,3 0 0,5-2 0,4 3 0,3 7 0,1 5 0,-6 20 0,0 5 0,20-26 0,-6 32 0,-4 17 0,2 11 0,0 7 0,-2 5 0,0 2 0,-2 3 0,-4 0 0,-2 0 0,-3 0 0,-1 0 0,4 0 0,4 0 0,6 3 0,7 3 0,5 5 0,-1 7 0,-5 1 0,-10 1 0,-7-1 0,-8-1 0,-6-3 0,-3-3 0,-3-4 0,-4-5 0,0-1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20T15:30:31.833"/>
    </inkml:context>
    <inkml:brush xml:id="br0">
      <inkml:brushProperty name="width" value="0.02646" units="cm"/>
      <inkml:brushProperty name="height" value="0.02646" units="cm"/>
      <inkml:brushProperty name="color" value="#E71224"/>
    </inkml:brush>
  </inkml:definitions>
  <inkml:trace contextRef="#ctx0" brushRef="#br0">46 315 24575,'-4'20'0,"1"26"0,3 7 0,0 8 0,0 18 0,0 3 0,0 9 0,0 1 0,0-6 0,0-4 0,0-25 0,0-5 0,0 16 0,0-29 0,1-22 0,2-10 0,0-4 0,3-7 0,2-1 0,3-5 0,1-1 0,6 1 0,1-2 0,3 6 0,3 1 0,3 1 0,24 1 0,36 1 0,-23 2 0,6-1 0,14 1 0,5 0-184,-25 0 0,2 0 0,0 0 184,-1 0 0,-1 0 0,1 0 0,1 1 0,0-1 0,-1-1 0,-1 1 0,-2-1 0,0 0 0,27-3 0,-1 0 0,-4 0 0,-2 1 0,-7-1 0,-3 1 0,-5 0 0,-3 2 0,-8 1 0,-1 0 0,-4 0 0,-2 0 0,-4 0 0,0 0 0,-1 0 0,1 0 552,45 0-552,-1 1 0,-45 0 0,1 1 0,0 1 0,1 0 0,0 0 0,-1 2 0,41 4 0,-9-2 0,-11-1 0,-11-1 0,-7-4 0,-9 0 0,-4-1 0,-8 0 0,-6 0 0,-7-2 0,-7 0 0,-4-3 0,-4-3 0,-4-6 0,-1-6 0,-2-10 0,-2-14 0,2-31 0,4 20 0,1-6 0,1-13 0,2-5 0,5-12 0,3-1 0,2 2 0,2 1 0,2 12 0,1 3 0,-2 17 0,-1 5 0,3-12 0,-10 32 0,-8 24 0,-4 13 0,-6 8 0,-5 5 0,-4-1 0,-3 1 0,-2 1 0,-3-1 0,0 0 0,-3-1 0,1-3 0,-3-5 0,-6-3 0,-16 3 0,-28 4 0,31-4 0,-4 0 0,-6 3 0,-3-2 0,-1-2 0,0 0 0,3-2 0,2-2 0,5-2 0,1-1 0,5-1 0,3 0 0,-42 0 0,3 0 0,1 0 0,3 0 0,2 0 0,2 0 0,-1 0 0,1 0 0,2 0 0,0 0 0,5 0 0,-3 0 0,-7 0 0,-6 0 0,41 0 0,-1 0 0,-1 0 0,2 0 0,0 0 0,1 0 0,-42 0 0,11 0 0,5 0 0,7 0 0,6 0 0,5 0 0,8 0 0,2 0 0,3 0 0,0 0 0,3 0 0,6 0 0,8 0 0,7 0 0,5 0 0,0 0 0,2 0 0,-1 0 0,-1 0 0,-1 0 0,-5 2 0,1 2 0,-2 1 0,3-2 0,0-1 0,1-2 0,1 0 0,2 0 0,1 0 0,2 1 0,11 1 0,4 1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8T05:47:21.943"/>
    </inkml:context>
    <inkml:brush xml:id="br0">
      <inkml:brushProperty name="width" value="0.1" units="cm"/>
      <inkml:brushProperty name="height" value="0.1" units="cm"/>
      <inkml:brushProperty name="color" value="#E71224"/>
    </inkml:brush>
  </inkml:definitions>
  <inkml:trace contextRef="#ctx0" brushRef="#br0">1 1527 24575,'0'-54'0,"0"-19"0,0-27 0,0 36 0,0-2 0,0 1 0,0 0 0,-1 6 0,2 2 0,8-40 0,12 31 0,13 10 0,13 6 0,3 4 0,8 3 0,4-2 0,5-5 0,3 3 0,-4 5 0,-4 9 0,-8 13 0,-1 9 0,3 8 0,9 2 0,9 1 0,3 0 0,-7 0 0,-11 0 0,-15 0 0,-15 1 0,-12 1 0,-7 1 0,-4 2 0,-1 1 0,0 1 0,-1-1 0,1 1 0,1-2 0,0-4 0,-5-5 0,-10-9 0,-15-10 0,-15-7 0,-8-3 0,-1 4 0,5 6 0,2 3 0,1 2 0,-5-3 0,-6-2 0,-6-1 0,-3 1 0,4 2 0,7 2 0,8 5 0,12 4 0,12 4 0,13 4 0,16 4 0,12 7 0,9 7 0,3 3 0,2 2 0,5 1 0,15 4 0,23 8 0,11 1 0,-3-1 0,-16-6 0,-24-10 0,-17-5 0,-13-7 0,-7-2 0,-6 0 0,-1 1 0,-1 3 0,-2-1 0,0 0 0,-2 0 0,-1-1 0,-4 2 0,-5 1 0,-5 3 0,-5 3 0,-4 3 0,-1 3 0,-1 4 0,0 5 0,2 7 0,-4 11 0,1 8 0,-1 9 0,1 4 0,5-8 0,4-10 0,5-12 0,3-10 0,2-5 0,1-4 0,2-2 0,2-4 0,1-3 0,-1-5 0,3-3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8T05:47:35.003"/>
    </inkml:context>
    <inkml:brush xml:id="br0">
      <inkml:brushProperty name="width" value="0.1" units="cm"/>
      <inkml:brushProperty name="height" value="0.1" units="cm"/>
      <inkml:brushProperty name="color" value="#E71224"/>
    </inkml:brush>
  </inkml:definitions>
  <inkml:trace contextRef="#ctx0" brushRef="#br0">76 565 24575,'3'-35'0,"6"-8"0,5-6 0,5 1 0,-2 14 0,-4 12 0,-5 11 0,-5 5 0,0 2 0,-1-1 0,0 0 0,-1 0 0,-1-1 0,0-1 0,0-8 0,3-12 0,2-16 0,5-15 0,1-1 0,-1 11 0,-5 18 0,-3 25 0,-1 36 0,-1 0 0,0 23 0,0-13 0,0 6 0,0 13 0,0 15 0,6 18 0,-1-41 0,1 0 0,1 0 0,1 1 0,3-3 0,-1-1 0,5 36 0,-2-12 0,-4-15 0,-6-13 0,0-9 0,-3-7 0,0 0 0,0 2 0,0 2 0,0 3 0,0-3 0,0-4 0,0-6 0,0-5 0,0-4 0,-2-4 0,-1-4 0,-2-3 0,-3-2 0,-1-1 0,-4 0 0,-6 0 0,-6 0 0,-5 0 0,-2 0 0,1 0 0,0 0 0,3 0 0,4 0 0,1 0 0,6 0 0,6 0 0,9 0 0,22 0 0,5 0 0,15 0 0,3 0 0,5 0 0,4-1 0,9-5 0,16-7 0,19-6 0,-43 10 0,1 0 0,-2 3 0,-2 2 0,31 1 0,-26 3 0,-20 0 0,-15 0 0,-7-1 0,-3-1 0,-3 0 0,-1-1 0,-3 0 0,-16 1 0,10 1 0,-12 1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8T06:08:51.786"/>
    </inkml:context>
    <inkml:brush xml:id="br0">
      <inkml:brushProperty name="width" value="0.1" units="cm"/>
      <inkml:brushProperty name="height" value="0.1" units="cm"/>
      <inkml:brushProperty name="color" value="#E71224"/>
    </inkml:brush>
  </inkml:definitions>
  <inkml:trace contextRef="#ctx0" brushRef="#br0">1 469 24575,'0'-37'0,"0"2"0,0-2 0,0 10 0,0 10 0,0 6 0,0 3 0,0 0 0,0-2 0,0 0 0,0 2 0,0 0 0,0 2 0,0-2 0,0 1 0,0 1 0,0-1 0,0 0 0,2-1 0,2-4 0,2 0 0,5-3 0,3-3 0,2-1 0,2-2 0,0 0 0,0 6 0,-1 0 0,-1 3 0,-1 2 0,0 1 0,0 2 0,3 3 0,-1 2 0,3 1 0,1 1 0,3-2 0,5-1 0,2 0 0,3 0 0,0 3 0,-4 0 0,-3 0 0,-5 3 0,-7 2 0,-7 4 0,-5 3 0,-3 1 0,0 2 0,2-1 0,0 1 0,1 0 0,-1 0 0,-2 4 0,0 2 0,0 7 0,0 2 0,0 5 0,0 3 0,-1-3 0,-4 1 0,-5 2 0,-6 5 0,-2 4 0,0 2 0,1-2 0,2-4 0,1-9 0,1-4 0,-1-2 0,-5 2 0,-3 10 0,-6 3 0,0 3 0,1-6 0,2-9 0,3-5 0,5-8 0,3-4 0,5-3 0,2-2 0,-1-2 0,1 1 0,-1-1 0,2-1 0,3-1 0,5-2 0,4-3 0,7-4 0,22-5 0,18-2 0,15 1 0,6 2 0,-8 4 0,-9 1 0,-11 3 0,-12 0 0,-10 0 0,-4 0 0,-4 0 0,-3 0 0,-2 0 0,-5 0 0,-2 0 0,-4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8T06:07:34.429"/>
    </inkml:context>
    <inkml:brush xml:id="br0">
      <inkml:brushProperty name="width" value="0.1" units="cm"/>
      <inkml:brushProperty name="height" value="0.1" units="cm"/>
      <inkml:brushProperty name="color" value="#E71224"/>
    </inkml:brush>
  </inkml:definitions>
  <inkml:trace contextRef="#ctx0" brushRef="#br0">88 0 24575,'0'46'0,"0"11"0,0 19 0,0 8 0,0-1 0,0-9 0,0-12 0,0-12 0,2-11 0,1-4 0,2-7 0,0-1 0,-1 3 0,1 2 0,-2 2 0,1 0 0,-1-3 0,-1-6 0,0-3 0,-2-6 0,0-4 0,1-3 0,1-3 0,0 0 0,2-1 0,-3 1 0,3 1 0,-1 1 0,-1 0 0,0 0 0,0 0 0,1 2 0,-1 2 0,1 7 0,0 1 0,1 0 0,1-5 0,0-5 0,3-3 0,1-4 0,3-1 0,3-2 0,1 0 0,7 0 0,5 0 0,8 0 0,5 0 0,5 0 0,0 0 0,-2 0 0,0 0 0,0 0 0,4 0 0,0 0 0,1 0 0,-4 0 0,-1 0 0,1 0 0,-2 0 0,3 0 0,4 0 0,4 0 0,12 0 0,12 0 0,11 0 0,-38 0 0,1 0 0,0 0 0,-2 0 0,42 0 0,-16 0 0,-15 0 0,-4 0 0,5 0 0,6 0 0,1-2 0,-4-3 0,-5-1 0,-2-2 0,5 0 0,9 1 0,-1 1 0,-4 0 0,-12 2 0,-12 1 0,-12 1 0,-4 0 0,0 0 0,0-1 0,1 1 0,-1 2 0,-2 0 0,-1 0 0,1 0 0,1 0 0,0 0 0,-2 0 0,-3 0 0,-3 0 0,0 0 0,-3 0 0,0 0 0,3 0 0,6 0 0,7 0 0,0 0 0,-5 0 0,-6 0 0,-4 0 0,-5-1 0,-4-2 0,-4-3 0,-1-4 0,1-3 0,0-5 0,-2-9 0,-1-4 0,0-7 0,0-1 0,-2 2 0,-3 1 0,-4 4 0,0 3 0,1-1 0,0-2 0,1-4 0,0-7 0,2-4 0,0-5 0,2-7 0,0-3 0,-2-3 0,2 4 0,0 12 0,0 12 0,3 12 0,0 10 0,0 4 0,-2 2 0,0 0 0,-1 2 0,0 1 0,-2 2 0,-2-1 0,-4 2 0,-8 0 0,-8 2 0,-11 1 0,-10 0 0,-7 0 0,-7 0 0,2 0 0,0 0 0,-4 3 0,-13 0 0,-19 4 0,41-3 0,-1-1 0,-1 0 0,1 0 0,-43 4 0,16-1 0,20 0 0,6 1 0,5-1 0,0 0 0,-4 0 0,-5-3 0,-5-1 0,-9-2 0,-9 4 0,-12 0 0,41-2 0,-3 0 0,-2-1 0,-2 1 0,-2-1 0,0 0 0,2 0 0,1 1 0,4 0 0,2 1 0,-41 6 0,15-2 0,14 1 0,11-2 0,4 0 0,3-1 0,3-2 0,5-1 0,2-2 0,2 0 0,2 0 0,1 0 0,4 0 0,4 0 0,4 0 0,7 0 0,3 0 0,5 0 0,8 0 0,3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8T06:07:34.760"/>
    </inkml:context>
    <inkml:brush xml:id="br0">
      <inkml:brushProperty name="width" value="0.1" units="cm"/>
      <inkml:brushProperty name="height" value="0.1" units="cm"/>
      <inkml:brushProperty name="color" value="#E71224"/>
    </inkml:brush>
  </inkml:definitions>
  <inkml:trace contextRef="#ctx0" brushRef="#br0">0 0 24575,'0'0'0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8T06:09:09.877"/>
    </inkml:context>
    <inkml:brush xml:id="br0">
      <inkml:brushProperty name="width" value="0.1" units="cm"/>
      <inkml:brushProperty name="height" value="0.1" units="cm"/>
      <inkml:brushProperty name="color" value="#E71224"/>
    </inkml:brush>
  </inkml:definitions>
  <inkml:trace contextRef="#ctx0" brushRef="#br0">0 1 24575,'0'32'0,"0"10"0,0 15 0,0 4 0,0-11 0,0-6 0,0-12 0,0-5 0,2-1 0,5 0 0,3 7 0,5 2 0,0-1 0,-2-3 0,1-5 0,-1-1 0,-1-1 0,2 0 0,1 0 0,2 2 0,2 0 0,-1 0 0,1-3 0,-1-2 0,3-4 0,5-1 0,7 1 0,6 2 0,1-1 0,-3-2 0,-3-7 0,-4-2 0,-2-2 0,-5-2 0,-2-1 0,-4-2 0,0 0 0,1 0 0,-1 0 0,6 0 0,1 0 0,0 0 0,0 0 0,-8 0 0,-3 0 0,-4-4 0,-4-1 0,-1-2 0,3 1 0,3 2 0,4 0 0,3-1 0,1-1 0,-2 0 0,-2 0 0,-3 1 0,-4 0 0,-2 1 0,0-2 0,1 2 0,2 2 0,1 0 0,0 1 0,-3-3 0,-2 0 0,-4-3 0,0-1 0,0-3 0,-2-2 0,-7-1 0,-9-1 0,-11 0 0,-5 2 0,-1 0 0,-1 3 0,5-1 0,5 2 0,6 3 0,7 3 0,3 2 0,3 1 0,-1 0 0,4 1 0,8 6 0,14 8 0,11 8 0,4 3 0,-1-2 0,-3-7 0,-2-9 0,-3-5 0,-4-3 0,-1 2 0,-4 2 0,-2 2 0,-4 4 0,-5 1 0,0 0 0,-2 0 0,2-3 0,2-2 0,-3-3 0,-2 0 0,-5 0 0,-4 6 0,-3 4 0,-3 3 0,0 2 0,0-1 0,1 1 0,2-1 0,0 1 0,2-3 0,1 0 0,3-3 0,0 0 0,-1-1 0,2-1 0,0 0 0,2-1 0,1-1 0,1-1 0,0-1 0,0 1 0,0-3 0,0-1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20T15:24:28.729"/>
    </inkml:context>
    <inkml:brush xml:id="br0">
      <inkml:brushProperty name="width" value="0.1" units="cm"/>
      <inkml:brushProperty name="height" value="0.1" units="cm"/>
      <inkml:brushProperty name="color" value="#E5F600"/>
    </inkml:brush>
  </inkml:definitions>
  <inkml:trace contextRef="#ctx0" brushRef="#br0">0 133 24575,'36'0'0,"11"0"0,14 0 0,8 0 0,1 0 0,2 0 0,-4 0 0,-12 0 0,-10 0 0,-11 0 0,-4 0 0,-2 0 0,-2 0 0,-3 0 0,0 0 0,3 0 0,-2 0 0,2 0 0,-3 0 0,-3 0 0,-1 0 0,-2 0 0,2 0 0,1 0 0,3 0 0,2 0 0,2 0 0,3 0 0,-1 0 0,4 0 0,0 0 0,1 0 0,-1 0 0,-3 0 0,-1 0 0,0 0 0,-1 0 0,-1 0 0,1 0 0,1 0 0,1 0 0,0 0 0,1 0 0,-3-4 0,-1-2 0,1 0 0,-4 1 0,3 2 0,-1 0 0,2-2 0,4 0 0,1 2 0,-1-1 0,-1 1 0,1 0 0,-1 1 0,4 2 0,3 0 0,-1 0 0,3-3 0,-3 0 0,-1 0 0,4 1 0,0 0 0,3-1 0,1 0 0,3 0 0,1 3 0,-1-2 0,3-1 0,-2 0 0,0 0 0,-3 3 0,-8 0 0,0 0 0,-4 0 0,3 0 0,0 0 0,0 0 0,4 0 0,-3 0 0,2 0 0,-2 0 0,-4 0 0,2-3 0,-1 0 0,0 0 0,-1 2 0,-1 1 0,-1 0 0,0 0 0,0 0 0,2 0 0,2 0 0,5-3 0,6 0 0,7 0 0,7 1 0,4 2 0,2 0 0,-2 0 0,2 0 0,4 0 0,9-2 0,9-1 0,2-1 0,-1-1 0,-10 0 0,-8 2 0,-10 0 0,-11 2 0,-10 1 0,-7 0 0,-6 0 0,-1 0 0,-2 0 0,-2 0 0,1 0 0,-3 0 0,0 0 0,-3 0 0,-1 0 0,0 0 0,-1 0 0,-4 0 0,-1 0 0,-2 0 0,-1 0 0,0 0 0,1 0 0,1 0 0,1 0 0,-1 0 0,0 0 0,0 0 0,1 0 0,-1 0 0,-1 0 0,-1 0 0,-1 0 0,-1 1 0,-1 1 0,0 0 0,-2 1 0,0-3 0,-1 2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20T15:29:03.504"/>
    </inkml:context>
    <inkml:brush xml:id="br0">
      <inkml:brushProperty name="width" value="0.02646" units="cm"/>
      <inkml:brushProperty name="height" value="0.02646" units="cm"/>
      <inkml:brushProperty name="color" value="#E71224"/>
    </inkml:brush>
  </inkml:definitions>
  <inkml:trace contextRef="#ctx0" brushRef="#br0">46 315 24575,'-4'20'0,"1"26"0,3 7 0,0 8 0,0 18 0,0 3 0,0 9 0,0 1 0,0-6 0,0-4 0,0-25 0,0-5 0,0 16 0,0-29 0,1-22 0,2-10 0,0-4 0,3-7 0,2-1 0,3-5 0,1-1 0,6 1 0,1-2 0,3 6 0,3 1 0,3 1 0,24 1 0,36 1 0,-23 2 0,6-1 0,14 1 0,5 0-184,-25 0 0,2 0 0,0 0 184,-1 0 0,-1 0 0,1 0 0,1 1 0,0-1 0,-1-1 0,-1 1 0,-2-1 0,0 0 0,27-3 0,-1 0 0,-4 0 0,-2 1 0,-7-1 0,-3 1 0,-5 0 0,-3 2 0,-8 1 0,-1 0 0,-4 0 0,-2 0 0,-4 0 0,0 0 0,-1 0 0,1 0 552,45 0-552,-1 1 0,-45 0 0,1 1 0,0 1 0,1 0 0,0 0 0,-1 2 0,41 4 0,-9-2 0,-11-1 0,-11-1 0,-7-4 0,-9 0 0,-4-1 0,-8 0 0,-6 0 0,-7-2 0,-7 0 0,-4-3 0,-4-3 0,-4-6 0,-1-6 0,-2-10 0,-2-14 0,2-31 0,4 20 0,1-6 0,1-13 0,2-5 0,5-12 0,3-1 0,2 2 0,2 1 0,2 12 0,1 3 0,-2 17 0,-1 5 0,3-12 0,-10 32 0,-8 24 0,-4 13 0,-6 8 0,-5 5 0,-4-1 0,-3 1 0,-2 1 0,-3-1 0,0 0 0,-3-1 0,1-3 0,-3-5 0,-6-3 0,-16 3 0,-28 4 0,31-4 0,-4 0 0,-6 3 0,-3-2 0,-1-2 0,0 0 0,3-2 0,2-2 0,5-2 0,1-1 0,5-1 0,3 0 0,-42 0 0,3 0 0,1 0 0,3 0 0,2 0 0,2 0 0,-1 0 0,1 0 0,2 0 0,0 0 0,5 0 0,-3 0 0,-7 0 0,-6 0 0,41 0 0,-1 0 0,-1 0 0,2 0 0,0 0 0,1 0 0,-42 0 0,11 0 0,5 0 0,7 0 0,6 0 0,5 0 0,8 0 0,2 0 0,3 0 0,0 0 0,3 0 0,6 0 0,8 0 0,7 0 0,5 0 0,0 0 0,2 0 0,-1 0 0,-1 0 0,-1 0 0,-5 2 0,1 2 0,-2 1 0,3-2 0,0-1 0,1-2 0,1 0 0,2 0 0,1 0 0,2 1 0,11 1 0,4 1 0</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776C61-D826-47E4-D4A4-D7EEA4866CB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NP"/>
          </a:p>
        </p:txBody>
      </p:sp>
      <p:sp>
        <p:nvSpPr>
          <p:cNvPr id="3" name="Subtitle 2">
            <a:extLst>
              <a:ext uri="{FF2B5EF4-FFF2-40B4-BE49-F238E27FC236}">
                <a16:creationId xmlns:a16="http://schemas.microsoft.com/office/drawing/2014/main" id="{32A2791B-8F01-1472-3C42-49FEB3DB33D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NP"/>
          </a:p>
        </p:txBody>
      </p:sp>
      <p:sp>
        <p:nvSpPr>
          <p:cNvPr id="4" name="Date Placeholder 3">
            <a:extLst>
              <a:ext uri="{FF2B5EF4-FFF2-40B4-BE49-F238E27FC236}">
                <a16:creationId xmlns:a16="http://schemas.microsoft.com/office/drawing/2014/main" id="{68007AE2-E277-6207-D194-3B62E860DBD3}"/>
              </a:ext>
            </a:extLst>
          </p:cNvPr>
          <p:cNvSpPr>
            <a:spLocks noGrp="1"/>
          </p:cNvSpPr>
          <p:nvPr>
            <p:ph type="dt" sz="half" idx="10"/>
          </p:nvPr>
        </p:nvSpPr>
        <p:spPr/>
        <p:txBody>
          <a:bodyPr/>
          <a:lstStyle/>
          <a:p>
            <a:fld id="{E81E0D06-F1B5-A043-B9F2-56D4F896AE36}" type="datetimeFigureOut">
              <a:rPr lang="en-NP" smtClean="0"/>
              <a:t>01/01/2026</a:t>
            </a:fld>
            <a:endParaRPr lang="en-NP"/>
          </a:p>
        </p:txBody>
      </p:sp>
      <p:sp>
        <p:nvSpPr>
          <p:cNvPr id="5" name="Footer Placeholder 4">
            <a:extLst>
              <a:ext uri="{FF2B5EF4-FFF2-40B4-BE49-F238E27FC236}">
                <a16:creationId xmlns:a16="http://schemas.microsoft.com/office/drawing/2014/main" id="{53F59E3F-8F1B-2F78-CD7F-DE531E6460D1}"/>
              </a:ext>
            </a:extLst>
          </p:cNvPr>
          <p:cNvSpPr>
            <a:spLocks noGrp="1"/>
          </p:cNvSpPr>
          <p:nvPr>
            <p:ph type="ftr" sz="quarter" idx="11"/>
          </p:nvPr>
        </p:nvSpPr>
        <p:spPr/>
        <p:txBody>
          <a:bodyPr/>
          <a:lstStyle/>
          <a:p>
            <a:endParaRPr lang="en-NP"/>
          </a:p>
        </p:txBody>
      </p:sp>
      <p:sp>
        <p:nvSpPr>
          <p:cNvPr id="6" name="Slide Number Placeholder 5">
            <a:extLst>
              <a:ext uri="{FF2B5EF4-FFF2-40B4-BE49-F238E27FC236}">
                <a16:creationId xmlns:a16="http://schemas.microsoft.com/office/drawing/2014/main" id="{C4CD3C9E-B279-B751-9A92-1D74566F4AE4}"/>
              </a:ext>
            </a:extLst>
          </p:cNvPr>
          <p:cNvSpPr>
            <a:spLocks noGrp="1"/>
          </p:cNvSpPr>
          <p:nvPr>
            <p:ph type="sldNum" sz="quarter" idx="12"/>
          </p:nvPr>
        </p:nvSpPr>
        <p:spPr/>
        <p:txBody>
          <a:bodyPr/>
          <a:lstStyle/>
          <a:p>
            <a:fld id="{D638EBC6-2334-AB40-8FC6-D2676C4A6E67}" type="slidenum">
              <a:rPr lang="en-NP" smtClean="0"/>
              <a:t>‹#›</a:t>
            </a:fld>
            <a:endParaRPr lang="en-NP"/>
          </a:p>
        </p:txBody>
      </p:sp>
    </p:spTree>
    <p:extLst>
      <p:ext uri="{BB962C8B-B14F-4D97-AF65-F5344CB8AC3E}">
        <p14:creationId xmlns:p14="http://schemas.microsoft.com/office/powerpoint/2010/main" val="8876729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33629-EDF6-3DCE-A408-7F21E2851A33}"/>
              </a:ext>
            </a:extLst>
          </p:cNvPr>
          <p:cNvSpPr>
            <a:spLocks noGrp="1"/>
          </p:cNvSpPr>
          <p:nvPr>
            <p:ph type="title"/>
          </p:nvPr>
        </p:nvSpPr>
        <p:spPr/>
        <p:txBody>
          <a:bodyPr/>
          <a:lstStyle/>
          <a:p>
            <a:r>
              <a:rPr lang="en-US"/>
              <a:t>Click to edit Master title style</a:t>
            </a:r>
            <a:endParaRPr lang="en-NP"/>
          </a:p>
        </p:txBody>
      </p:sp>
      <p:sp>
        <p:nvSpPr>
          <p:cNvPr id="3" name="Vertical Text Placeholder 2">
            <a:extLst>
              <a:ext uri="{FF2B5EF4-FFF2-40B4-BE49-F238E27FC236}">
                <a16:creationId xmlns:a16="http://schemas.microsoft.com/office/drawing/2014/main" id="{D1D26F8A-7A28-2FBF-E366-E1D990BED7C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P"/>
          </a:p>
        </p:txBody>
      </p:sp>
      <p:sp>
        <p:nvSpPr>
          <p:cNvPr id="4" name="Date Placeholder 3">
            <a:extLst>
              <a:ext uri="{FF2B5EF4-FFF2-40B4-BE49-F238E27FC236}">
                <a16:creationId xmlns:a16="http://schemas.microsoft.com/office/drawing/2014/main" id="{4151B6B4-AC66-CBAE-C84C-D183D32C6F75}"/>
              </a:ext>
            </a:extLst>
          </p:cNvPr>
          <p:cNvSpPr>
            <a:spLocks noGrp="1"/>
          </p:cNvSpPr>
          <p:nvPr>
            <p:ph type="dt" sz="half" idx="10"/>
          </p:nvPr>
        </p:nvSpPr>
        <p:spPr/>
        <p:txBody>
          <a:bodyPr/>
          <a:lstStyle/>
          <a:p>
            <a:fld id="{E81E0D06-F1B5-A043-B9F2-56D4F896AE36}" type="datetimeFigureOut">
              <a:rPr lang="en-NP" smtClean="0"/>
              <a:t>01/01/2026</a:t>
            </a:fld>
            <a:endParaRPr lang="en-NP"/>
          </a:p>
        </p:txBody>
      </p:sp>
      <p:sp>
        <p:nvSpPr>
          <p:cNvPr id="5" name="Footer Placeholder 4">
            <a:extLst>
              <a:ext uri="{FF2B5EF4-FFF2-40B4-BE49-F238E27FC236}">
                <a16:creationId xmlns:a16="http://schemas.microsoft.com/office/drawing/2014/main" id="{AC0B96BB-0B39-007B-EA3C-D74572D8B30E}"/>
              </a:ext>
            </a:extLst>
          </p:cNvPr>
          <p:cNvSpPr>
            <a:spLocks noGrp="1"/>
          </p:cNvSpPr>
          <p:nvPr>
            <p:ph type="ftr" sz="quarter" idx="11"/>
          </p:nvPr>
        </p:nvSpPr>
        <p:spPr/>
        <p:txBody>
          <a:bodyPr/>
          <a:lstStyle/>
          <a:p>
            <a:endParaRPr lang="en-NP"/>
          </a:p>
        </p:txBody>
      </p:sp>
      <p:sp>
        <p:nvSpPr>
          <p:cNvPr id="6" name="Slide Number Placeholder 5">
            <a:extLst>
              <a:ext uri="{FF2B5EF4-FFF2-40B4-BE49-F238E27FC236}">
                <a16:creationId xmlns:a16="http://schemas.microsoft.com/office/drawing/2014/main" id="{04480A18-B5B0-402D-D627-3B652B1507E0}"/>
              </a:ext>
            </a:extLst>
          </p:cNvPr>
          <p:cNvSpPr>
            <a:spLocks noGrp="1"/>
          </p:cNvSpPr>
          <p:nvPr>
            <p:ph type="sldNum" sz="quarter" idx="12"/>
          </p:nvPr>
        </p:nvSpPr>
        <p:spPr/>
        <p:txBody>
          <a:bodyPr/>
          <a:lstStyle/>
          <a:p>
            <a:fld id="{D638EBC6-2334-AB40-8FC6-D2676C4A6E67}" type="slidenum">
              <a:rPr lang="en-NP" smtClean="0"/>
              <a:t>‹#›</a:t>
            </a:fld>
            <a:endParaRPr lang="en-NP"/>
          </a:p>
        </p:txBody>
      </p:sp>
    </p:spTree>
    <p:extLst>
      <p:ext uri="{BB962C8B-B14F-4D97-AF65-F5344CB8AC3E}">
        <p14:creationId xmlns:p14="http://schemas.microsoft.com/office/powerpoint/2010/main" val="11805413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9923342-38C2-5A16-EF84-A187CEE202E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NP"/>
          </a:p>
        </p:txBody>
      </p:sp>
      <p:sp>
        <p:nvSpPr>
          <p:cNvPr id="3" name="Vertical Text Placeholder 2">
            <a:extLst>
              <a:ext uri="{FF2B5EF4-FFF2-40B4-BE49-F238E27FC236}">
                <a16:creationId xmlns:a16="http://schemas.microsoft.com/office/drawing/2014/main" id="{3ED7AD96-CC10-AA35-A444-3FFC49CD743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P"/>
          </a:p>
        </p:txBody>
      </p:sp>
      <p:sp>
        <p:nvSpPr>
          <p:cNvPr id="4" name="Date Placeholder 3">
            <a:extLst>
              <a:ext uri="{FF2B5EF4-FFF2-40B4-BE49-F238E27FC236}">
                <a16:creationId xmlns:a16="http://schemas.microsoft.com/office/drawing/2014/main" id="{9791B22C-D22D-58FC-70E1-76D5C60FD582}"/>
              </a:ext>
            </a:extLst>
          </p:cNvPr>
          <p:cNvSpPr>
            <a:spLocks noGrp="1"/>
          </p:cNvSpPr>
          <p:nvPr>
            <p:ph type="dt" sz="half" idx="10"/>
          </p:nvPr>
        </p:nvSpPr>
        <p:spPr/>
        <p:txBody>
          <a:bodyPr/>
          <a:lstStyle/>
          <a:p>
            <a:fld id="{E81E0D06-F1B5-A043-B9F2-56D4F896AE36}" type="datetimeFigureOut">
              <a:rPr lang="en-NP" smtClean="0"/>
              <a:t>01/01/2026</a:t>
            </a:fld>
            <a:endParaRPr lang="en-NP"/>
          </a:p>
        </p:txBody>
      </p:sp>
      <p:sp>
        <p:nvSpPr>
          <p:cNvPr id="5" name="Footer Placeholder 4">
            <a:extLst>
              <a:ext uri="{FF2B5EF4-FFF2-40B4-BE49-F238E27FC236}">
                <a16:creationId xmlns:a16="http://schemas.microsoft.com/office/drawing/2014/main" id="{167AFAEC-843B-DD19-06DE-4E9B5ADAA77D}"/>
              </a:ext>
            </a:extLst>
          </p:cNvPr>
          <p:cNvSpPr>
            <a:spLocks noGrp="1"/>
          </p:cNvSpPr>
          <p:nvPr>
            <p:ph type="ftr" sz="quarter" idx="11"/>
          </p:nvPr>
        </p:nvSpPr>
        <p:spPr/>
        <p:txBody>
          <a:bodyPr/>
          <a:lstStyle/>
          <a:p>
            <a:endParaRPr lang="en-NP"/>
          </a:p>
        </p:txBody>
      </p:sp>
      <p:sp>
        <p:nvSpPr>
          <p:cNvPr id="6" name="Slide Number Placeholder 5">
            <a:extLst>
              <a:ext uri="{FF2B5EF4-FFF2-40B4-BE49-F238E27FC236}">
                <a16:creationId xmlns:a16="http://schemas.microsoft.com/office/drawing/2014/main" id="{00489095-12BC-F070-3222-38EE25B4EE9C}"/>
              </a:ext>
            </a:extLst>
          </p:cNvPr>
          <p:cNvSpPr>
            <a:spLocks noGrp="1"/>
          </p:cNvSpPr>
          <p:nvPr>
            <p:ph type="sldNum" sz="quarter" idx="12"/>
          </p:nvPr>
        </p:nvSpPr>
        <p:spPr/>
        <p:txBody>
          <a:bodyPr/>
          <a:lstStyle/>
          <a:p>
            <a:fld id="{D638EBC6-2334-AB40-8FC6-D2676C4A6E67}" type="slidenum">
              <a:rPr lang="en-NP" smtClean="0"/>
              <a:t>‹#›</a:t>
            </a:fld>
            <a:endParaRPr lang="en-NP"/>
          </a:p>
        </p:txBody>
      </p:sp>
    </p:spTree>
    <p:extLst>
      <p:ext uri="{BB962C8B-B14F-4D97-AF65-F5344CB8AC3E}">
        <p14:creationId xmlns:p14="http://schemas.microsoft.com/office/powerpoint/2010/main" val="2843097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6FB0B-5EB6-318A-98C9-D58DB3CF862E}"/>
              </a:ext>
            </a:extLst>
          </p:cNvPr>
          <p:cNvSpPr>
            <a:spLocks noGrp="1"/>
          </p:cNvSpPr>
          <p:nvPr>
            <p:ph type="title"/>
          </p:nvPr>
        </p:nvSpPr>
        <p:spPr/>
        <p:txBody>
          <a:bodyPr/>
          <a:lstStyle/>
          <a:p>
            <a:r>
              <a:rPr lang="en-US"/>
              <a:t>Click to edit Master title style</a:t>
            </a:r>
            <a:endParaRPr lang="en-NP"/>
          </a:p>
        </p:txBody>
      </p:sp>
      <p:sp>
        <p:nvSpPr>
          <p:cNvPr id="3" name="Content Placeholder 2">
            <a:extLst>
              <a:ext uri="{FF2B5EF4-FFF2-40B4-BE49-F238E27FC236}">
                <a16:creationId xmlns:a16="http://schemas.microsoft.com/office/drawing/2014/main" id="{F4A45104-CAE2-8978-5BE8-B7924A38819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P"/>
          </a:p>
        </p:txBody>
      </p:sp>
      <p:sp>
        <p:nvSpPr>
          <p:cNvPr id="4" name="Date Placeholder 3">
            <a:extLst>
              <a:ext uri="{FF2B5EF4-FFF2-40B4-BE49-F238E27FC236}">
                <a16:creationId xmlns:a16="http://schemas.microsoft.com/office/drawing/2014/main" id="{71D32723-C2B7-5939-E135-0AB0D8F1A15A}"/>
              </a:ext>
            </a:extLst>
          </p:cNvPr>
          <p:cNvSpPr>
            <a:spLocks noGrp="1"/>
          </p:cNvSpPr>
          <p:nvPr>
            <p:ph type="dt" sz="half" idx="10"/>
          </p:nvPr>
        </p:nvSpPr>
        <p:spPr/>
        <p:txBody>
          <a:bodyPr/>
          <a:lstStyle/>
          <a:p>
            <a:fld id="{E81E0D06-F1B5-A043-B9F2-56D4F896AE36}" type="datetimeFigureOut">
              <a:rPr lang="en-NP" smtClean="0"/>
              <a:t>01/01/2026</a:t>
            </a:fld>
            <a:endParaRPr lang="en-NP"/>
          </a:p>
        </p:txBody>
      </p:sp>
      <p:sp>
        <p:nvSpPr>
          <p:cNvPr id="5" name="Footer Placeholder 4">
            <a:extLst>
              <a:ext uri="{FF2B5EF4-FFF2-40B4-BE49-F238E27FC236}">
                <a16:creationId xmlns:a16="http://schemas.microsoft.com/office/drawing/2014/main" id="{986CD4E7-E78C-85F8-32C0-7E70C8A90341}"/>
              </a:ext>
            </a:extLst>
          </p:cNvPr>
          <p:cNvSpPr>
            <a:spLocks noGrp="1"/>
          </p:cNvSpPr>
          <p:nvPr>
            <p:ph type="ftr" sz="quarter" idx="11"/>
          </p:nvPr>
        </p:nvSpPr>
        <p:spPr/>
        <p:txBody>
          <a:bodyPr/>
          <a:lstStyle/>
          <a:p>
            <a:endParaRPr lang="en-NP"/>
          </a:p>
        </p:txBody>
      </p:sp>
      <p:sp>
        <p:nvSpPr>
          <p:cNvPr id="6" name="Slide Number Placeholder 5">
            <a:extLst>
              <a:ext uri="{FF2B5EF4-FFF2-40B4-BE49-F238E27FC236}">
                <a16:creationId xmlns:a16="http://schemas.microsoft.com/office/drawing/2014/main" id="{285B8119-4B77-F990-8A22-1F95067A72E4}"/>
              </a:ext>
            </a:extLst>
          </p:cNvPr>
          <p:cNvSpPr>
            <a:spLocks noGrp="1"/>
          </p:cNvSpPr>
          <p:nvPr>
            <p:ph type="sldNum" sz="quarter" idx="12"/>
          </p:nvPr>
        </p:nvSpPr>
        <p:spPr/>
        <p:txBody>
          <a:bodyPr/>
          <a:lstStyle/>
          <a:p>
            <a:fld id="{D638EBC6-2334-AB40-8FC6-D2676C4A6E67}" type="slidenum">
              <a:rPr lang="en-NP" smtClean="0"/>
              <a:t>‹#›</a:t>
            </a:fld>
            <a:endParaRPr lang="en-NP"/>
          </a:p>
        </p:txBody>
      </p:sp>
    </p:spTree>
    <p:extLst>
      <p:ext uri="{BB962C8B-B14F-4D97-AF65-F5344CB8AC3E}">
        <p14:creationId xmlns:p14="http://schemas.microsoft.com/office/powerpoint/2010/main" val="34090502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B35D33-8F1F-6EB9-194C-EB667DE06D5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NP"/>
          </a:p>
        </p:txBody>
      </p:sp>
      <p:sp>
        <p:nvSpPr>
          <p:cNvPr id="3" name="Text Placeholder 2">
            <a:extLst>
              <a:ext uri="{FF2B5EF4-FFF2-40B4-BE49-F238E27FC236}">
                <a16:creationId xmlns:a16="http://schemas.microsoft.com/office/drawing/2014/main" id="{DCDFF636-C472-E0AC-0D23-3C34A44DC8BB}"/>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8C9FF7B-B14C-C18A-4D57-4A89BE4CC805}"/>
              </a:ext>
            </a:extLst>
          </p:cNvPr>
          <p:cNvSpPr>
            <a:spLocks noGrp="1"/>
          </p:cNvSpPr>
          <p:nvPr>
            <p:ph type="dt" sz="half" idx="10"/>
          </p:nvPr>
        </p:nvSpPr>
        <p:spPr/>
        <p:txBody>
          <a:bodyPr/>
          <a:lstStyle/>
          <a:p>
            <a:fld id="{E81E0D06-F1B5-A043-B9F2-56D4F896AE36}" type="datetimeFigureOut">
              <a:rPr lang="en-NP" smtClean="0"/>
              <a:t>01/01/2026</a:t>
            </a:fld>
            <a:endParaRPr lang="en-NP"/>
          </a:p>
        </p:txBody>
      </p:sp>
      <p:sp>
        <p:nvSpPr>
          <p:cNvPr id="5" name="Footer Placeholder 4">
            <a:extLst>
              <a:ext uri="{FF2B5EF4-FFF2-40B4-BE49-F238E27FC236}">
                <a16:creationId xmlns:a16="http://schemas.microsoft.com/office/drawing/2014/main" id="{C96F1981-0D24-E60D-02BF-4C3C9974545B}"/>
              </a:ext>
            </a:extLst>
          </p:cNvPr>
          <p:cNvSpPr>
            <a:spLocks noGrp="1"/>
          </p:cNvSpPr>
          <p:nvPr>
            <p:ph type="ftr" sz="quarter" idx="11"/>
          </p:nvPr>
        </p:nvSpPr>
        <p:spPr/>
        <p:txBody>
          <a:bodyPr/>
          <a:lstStyle/>
          <a:p>
            <a:endParaRPr lang="en-NP"/>
          </a:p>
        </p:txBody>
      </p:sp>
      <p:sp>
        <p:nvSpPr>
          <p:cNvPr id="6" name="Slide Number Placeholder 5">
            <a:extLst>
              <a:ext uri="{FF2B5EF4-FFF2-40B4-BE49-F238E27FC236}">
                <a16:creationId xmlns:a16="http://schemas.microsoft.com/office/drawing/2014/main" id="{79092CFC-EBE2-00D2-46B3-4B9B894AC76B}"/>
              </a:ext>
            </a:extLst>
          </p:cNvPr>
          <p:cNvSpPr>
            <a:spLocks noGrp="1"/>
          </p:cNvSpPr>
          <p:nvPr>
            <p:ph type="sldNum" sz="quarter" idx="12"/>
          </p:nvPr>
        </p:nvSpPr>
        <p:spPr/>
        <p:txBody>
          <a:bodyPr/>
          <a:lstStyle/>
          <a:p>
            <a:fld id="{D638EBC6-2334-AB40-8FC6-D2676C4A6E67}" type="slidenum">
              <a:rPr lang="en-NP" smtClean="0"/>
              <a:t>‹#›</a:t>
            </a:fld>
            <a:endParaRPr lang="en-NP"/>
          </a:p>
        </p:txBody>
      </p:sp>
    </p:spTree>
    <p:extLst>
      <p:ext uri="{BB962C8B-B14F-4D97-AF65-F5344CB8AC3E}">
        <p14:creationId xmlns:p14="http://schemas.microsoft.com/office/powerpoint/2010/main" val="13043564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845468-65BE-37CA-9D72-FAA04FD8EEE6}"/>
              </a:ext>
            </a:extLst>
          </p:cNvPr>
          <p:cNvSpPr>
            <a:spLocks noGrp="1"/>
          </p:cNvSpPr>
          <p:nvPr>
            <p:ph type="title"/>
          </p:nvPr>
        </p:nvSpPr>
        <p:spPr/>
        <p:txBody>
          <a:bodyPr/>
          <a:lstStyle/>
          <a:p>
            <a:r>
              <a:rPr lang="en-US"/>
              <a:t>Click to edit Master title style</a:t>
            </a:r>
            <a:endParaRPr lang="en-NP"/>
          </a:p>
        </p:txBody>
      </p:sp>
      <p:sp>
        <p:nvSpPr>
          <p:cNvPr id="3" name="Content Placeholder 2">
            <a:extLst>
              <a:ext uri="{FF2B5EF4-FFF2-40B4-BE49-F238E27FC236}">
                <a16:creationId xmlns:a16="http://schemas.microsoft.com/office/drawing/2014/main" id="{AA0C2E50-0E39-3049-2477-5A7E1ABC381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P"/>
          </a:p>
        </p:txBody>
      </p:sp>
      <p:sp>
        <p:nvSpPr>
          <p:cNvPr id="4" name="Content Placeholder 3">
            <a:extLst>
              <a:ext uri="{FF2B5EF4-FFF2-40B4-BE49-F238E27FC236}">
                <a16:creationId xmlns:a16="http://schemas.microsoft.com/office/drawing/2014/main" id="{DBD82AC0-8FAA-7BD1-04CD-76383370AFB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P"/>
          </a:p>
        </p:txBody>
      </p:sp>
      <p:sp>
        <p:nvSpPr>
          <p:cNvPr id="5" name="Date Placeholder 4">
            <a:extLst>
              <a:ext uri="{FF2B5EF4-FFF2-40B4-BE49-F238E27FC236}">
                <a16:creationId xmlns:a16="http://schemas.microsoft.com/office/drawing/2014/main" id="{065B2322-D919-22DF-931F-6B0B93074077}"/>
              </a:ext>
            </a:extLst>
          </p:cNvPr>
          <p:cNvSpPr>
            <a:spLocks noGrp="1"/>
          </p:cNvSpPr>
          <p:nvPr>
            <p:ph type="dt" sz="half" idx="10"/>
          </p:nvPr>
        </p:nvSpPr>
        <p:spPr/>
        <p:txBody>
          <a:bodyPr/>
          <a:lstStyle/>
          <a:p>
            <a:fld id="{E81E0D06-F1B5-A043-B9F2-56D4F896AE36}" type="datetimeFigureOut">
              <a:rPr lang="en-NP" smtClean="0"/>
              <a:t>01/01/2026</a:t>
            </a:fld>
            <a:endParaRPr lang="en-NP"/>
          </a:p>
        </p:txBody>
      </p:sp>
      <p:sp>
        <p:nvSpPr>
          <p:cNvPr id="6" name="Footer Placeholder 5">
            <a:extLst>
              <a:ext uri="{FF2B5EF4-FFF2-40B4-BE49-F238E27FC236}">
                <a16:creationId xmlns:a16="http://schemas.microsoft.com/office/drawing/2014/main" id="{180EC79D-42E0-9EBA-B2E7-D92804C0472B}"/>
              </a:ext>
            </a:extLst>
          </p:cNvPr>
          <p:cNvSpPr>
            <a:spLocks noGrp="1"/>
          </p:cNvSpPr>
          <p:nvPr>
            <p:ph type="ftr" sz="quarter" idx="11"/>
          </p:nvPr>
        </p:nvSpPr>
        <p:spPr/>
        <p:txBody>
          <a:bodyPr/>
          <a:lstStyle/>
          <a:p>
            <a:endParaRPr lang="en-NP"/>
          </a:p>
        </p:txBody>
      </p:sp>
      <p:sp>
        <p:nvSpPr>
          <p:cNvPr id="7" name="Slide Number Placeholder 6">
            <a:extLst>
              <a:ext uri="{FF2B5EF4-FFF2-40B4-BE49-F238E27FC236}">
                <a16:creationId xmlns:a16="http://schemas.microsoft.com/office/drawing/2014/main" id="{487954DD-D1F7-BABC-2F73-C244F30D2028}"/>
              </a:ext>
            </a:extLst>
          </p:cNvPr>
          <p:cNvSpPr>
            <a:spLocks noGrp="1"/>
          </p:cNvSpPr>
          <p:nvPr>
            <p:ph type="sldNum" sz="quarter" idx="12"/>
          </p:nvPr>
        </p:nvSpPr>
        <p:spPr/>
        <p:txBody>
          <a:bodyPr/>
          <a:lstStyle/>
          <a:p>
            <a:fld id="{D638EBC6-2334-AB40-8FC6-D2676C4A6E67}" type="slidenum">
              <a:rPr lang="en-NP" smtClean="0"/>
              <a:t>‹#›</a:t>
            </a:fld>
            <a:endParaRPr lang="en-NP"/>
          </a:p>
        </p:txBody>
      </p:sp>
    </p:spTree>
    <p:extLst>
      <p:ext uri="{BB962C8B-B14F-4D97-AF65-F5344CB8AC3E}">
        <p14:creationId xmlns:p14="http://schemas.microsoft.com/office/powerpoint/2010/main" val="2589917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F16C8C-B6F3-2547-7D7C-F641EA9179C7}"/>
              </a:ext>
            </a:extLst>
          </p:cNvPr>
          <p:cNvSpPr>
            <a:spLocks noGrp="1"/>
          </p:cNvSpPr>
          <p:nvPr>
            <p:ph type="title"/>
          </p:nvPr>
        </p:nvSpPr>
        <p:spPr>
          <a:xfrm>
            <a:off x="839788" y="365125"/>
            <a:ext cx="10515600" cy="1325563"/>
          </a:xfrm>
        </p:spPr>
        <p:txBody>
          <a:bodyPr/>
          <a:lstStyle/>
          <a:p>
            <a:r>
              <a:rPr lang="en-US"/>
              <a:t>Click to edit Master title style</a:t>
            </a:r>
            <a:endParaRPr lang="en-NP"/>
          </a:p>
        </p:txBody>
      </p:sp>
      <p:sp>
        <p:nvSpPr>
          <p:cNvPr id="3" name="Text Placeholder 2">
            <a:extLst>
              <a:ext uri="{FF2B5EF4-FFF2-40B4-BE49-F238E27FC236}">
                <a16:creationId xmlns:a16="http://schemas.microsoft.com/office/drawing/2014/main" id="{7E1EEB16-8143-1472-2C7D-D404003D867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25ACE33-66C3-081D-577E-01A2284FC2F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P"/>
          </a:p>
        </p:txBody>
      </p:sp>
      <p:sp>
        <p:nvSpPr>
          <p:cNvPr id="5" name="Text Placeholder 4">
            <a:extLst>
              <a:ext uri="{FF2B5EF4-FFF2-40B4-BE49-F238E27FC236}">
                <a16:creationId xmlns:a16="http://schemas.microsoft.com/office/drawing/2014/main" id="{C5705877-2D0D-9A5F-CB9E-E52BAAA2B76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E33BDFB-F395-DBE1-8072-1EDB34B8E48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P"/>
          </a:p>
        </p:txBody>
      </p:sp>
      <p:sp>
        <p:nvSpPr>
          <p:cNvPr id="7" name="Date Placeholder 6">
            <a:extLst>
              <a:ext uri="{FF2B5EF4-FFF2-40B4-BE49-F238E27FC236}">
                <a16:creationId xmlns:a16="http://schemas.microsoft.com/office/drawing/2014/main" id="{293D17B0-5E92-DC83-E159-9DC14356BEFA}"/>
              </a:ext>
            </a:extLst>
          </p:cNvPr>
          <p:cNvSpPr>
            <a:spLocks noGrp="1"/>
          </p:cNvSpPr>
          <p:nvPr>
            <p:ph type="dt" sz="half" idx="10"/>
          </p:nvPr>
        </p:nvSpPr>
        <p:spPr/>
        <p:txBody>
          <a:bodyPr/>
          <a:lstStyle/>
          <a:p>
            <a:fld id="{E81E0D06-F1B5-A043-B9F2-56D4F896AE36}" type="datetimeFigureOut">
              <a:rPr lang="en-NP" smtClean="0"/>
              <a:t>01/01/2026</a:t>
            </a:fld>
            <a:endParaRPr lang="en-NP"/>
          </a:p>
        </p:txBody>
      </p:sp>
      <p:sp>
        <p:nvSpPr>
          <p:cNvPr id="8" name="Footer Placeholder 7">
            <a:extLst>
              <a:ext uri="{FF2B5EF4-FFF2-40B4-BE49-F238E27FC236}">
                <a16:creationId xmlns:a16="http://schemas.microsoft.com/office/drawing/2014/main" id="{AFB4F2D4-94CE-549A-382F-DA12F40F705E}"/>
              </a:ext>
            </a:extLst>
          </p:cNvPr>
          <p:cNvSpPr>
            <a:spLocks noGrp="1"/>
          </p:cNvSpPr>
          <p:nvPr>
            <p:ph type="ftr" sz="quarter" idx="11"/>
          </p:nvPr>
        </p:nvSpPr>
        <p:spPr/>
        <p:txBody>
          <a:bodyPr/>
          <a:lstStyle/>
          <a:p>
            <a:endParaRPr lang="en-NP"/>
          </a:p>
        </p:txBody>
      </p:sp>
      <p:sp>
        <p:nvSpPr>
          <p:cNvPr id="9" name="Slide Number Placeholder 8">
            <a:extLst>
              <a:ext uri="{FF2B5EF4-FFF2-40B4-BE49-F238E27FC236}">
                <a16:creationId xmlns:a16="http://schemas.microsoft.com/office/drawing/2014/main" id="{0435A272-07BE-5421-6037-3AAC4C296012}"/>
              </a:ext>
            </a:extLst>
          </p:cNvPr>
          <p:cNvSpPr>
            <a:spLocks noGrp="1"/>
          </p:cNvSpPr>
          <p:nvPr>
            <p:ph type="sldNum" sz="quarter" idx="12"/>
          </p:nvPr>
        </p:nvSpPr>
        <p:spPr/>
        <p:txBody>
          <a:bodyPr/>
          <a:lstStyle/>
          <a:p>
            <a:fld id="{D638EBC6-2334-AB40-8FC6-D2676C4A6E67}" type="slidenum">
              <a:rPr lang="en-NP" smtClean="0"/>
              <a:t>‹#›</a:t>
            </a:fld>
            <a:endParaRPr lang="en-NP"/>
          </a:p>
        </p:txBody>
      </p:sp>
    </p:spTree>
    <p:extLst>
      <p:ext uri="{BB962C8B-B14F-4D97-AF65-F5344CB8AC3E}">
        <p14:creationId xmlns:p14="http://schemas.microsoft.com/office/powerpoint/2010/main" val="29835771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FA1B9B-137B-D48A-365B-20B0EDDC2E7B}"/>
              </a:ext>
            </a:extLst>
          </p:cNvPr>
          <p:cNvSpPr>
            <a:spLocks noGrp="1"/>
          </p:cNvSpPr>
          <p:nvPr>
            <p:ph type="title"/>
          </p:nvPr>
        </p:nvSpPr>
        <p:spPr/>
        <p:txBody>
          <a:bodyPr/>
          <a:lstStyle/>
          <a:p>
            <a:r>
              <a:rPr lang="en-US"/>
              <a:t>Click to edit Master title style</a:t>
            </a:r>
            <a:endParaRPr lang="en-NP"/>
          </a:p>
        </p:txBody>
      </p:sp>
      <p:sp>
        <p:nvSpPr>
          <p:cNvPr id="3" name="Date Placeholder 2">
            <a:extLst>
              <a:ext uri="{FF2B5EF4-FFF2-40B4-BE49-F238E27FC236}">
                <a16:creationId xmlns:a16="http://schemas.microsoft.com/office/drawing/2014/main" id="{32B36188-6B28-C6E9-B56C-E0344E839FB5}"/>
              </a:ext>
            </a:extLst>
          </p:cNvPr>
          <p:cNvSpPr>
            <a:spLocks noGrp="1"/>
          </p:cNvSpPr>
          <p:nvPr>
            <p:ph type="dt" sz="half" idx="10"/>
          </p:nvPr>
        </p:nvSpPr>
        <p:spPr/>
        <p:txBody>
          <a:bodyPr/>
          <a:lstStyle/>
          <a:p>
            <a:fld id="{E81E0D06-F1B5-A043-B9F2-56D4F896AE36}" type="datetimeFigureOut">
              <a:rPr lang="en-NP" smtClean="0"/>
              <a:t>01/01/2026</a:t>
            </a:fld>
            <a:endParaRPr lang="en-NP"/>
          </a:p>
        </p:txBody>
      </p:sp>
      <p:sp>
        <p:nvSpPr>
          <p:cNvPr id="4" name="Footer Placeholder 3">
            <a:extLst>
              <a:ext uri="{FF2B5EF4-FFF2-40B4-BE49-F238E27FC236}">
                <a16:creationId xmlns:a16="http://schemas.microsoft.com/office/drawing/2014/main" id="{78D9C12D-3AFA-261C-C91A-95A5F7A010C9}"/>
              </a:ext>
            </a:extLst>
          </p:cNvPr>
          <p:cNvSpPr>
            <a:spLocks noGrp="1"/>
          </p:cNvSpPr>
          <p:nvPr>
            <p:ph type="ftr" sz="quarter" idx="11"/>
          </p:nvPr>
        </p:nvSpPr>
        <p:spPr/>
        <p:txBody>
          <a:bodyPr/>
          <a:lstStyle/>
          <a:p>
            <a:endParaRPr lang="en-NP"/>
          </a:p>
        </p:txBody>
      </p:sp>
      <p:sp>
        <p:nvSpPr>
          <p:cNvPr id="5" name="Slide Number Placeholder 4">
            <a:extLst>
              <a:ext uri="{FF2B5EF4-FFF2-40B4-BE49-F238E27FC236}">
                <a16:creationId xmlns:a16="http://schemas.microsoft.com/office/drawing/2014/main" id="{3B7D5457-4139-4808-3A9C-BF822BC966D9}"/>
              </a:ext>
            </a:extLst>
          </p:cNvPr>
          <p:cNvSpPr>
            <a:spLocks noGrp="1"/>
          </p:cNvSpPr>
          <p:nvPr>
            <p:ph type="sldNum" sz="quarter" idx="12"/>
          </p:nvPr>
        </p:nvSpPr>
        <p:spPr/>
        <p:txBody>
          <a:bodyPr/>
          <a:lstStyle/>
          <a:p>
            <a:fld id="{D638EBC6-2334-AB40-8FC6-D2676C4A6E67}" type="slidenum">
              <a:rPr lang="en-NP" smtClean="0"/>
              <a:t>‹#›</a:t>
            </a:fld>
            <a:endParaRPr lang="en-NP"/>
          </a:p>
        </p:txBody>
      </p:sp>
    </p:spTree>
    <p:extLst>
      <p:ext uri="{BB962C8B-B14F-4D97-AF65-F5344CB8AC3E}">
        <p14:creationId xmlns:p14="http://schemas.microsoft.com/office/powerpoint/2010/main" val="34559108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2526999-7C1E-3858-5B20-E77AFF694DF1}"/>
              </a:ext>
            </a:extLst>
          </p:cNvPr>
          <p:cNvSpPr>
            <a:spLocks noGrp="1"/>
          </p:cNvSpPr>
          <p:nvPr>
            <p:ph type="dt" sz="half" idx="10"/>
          </p:nvPr>
        </p:nvSpPr>
        <p:spPr/>
        <p:txBody>
          <a:bodyPr/>
          <a:lstStyle/>
          <a:p>
            <a:fld id="{E81E0D06-F1B5-A043-B9F2-56D4F896AE36}" type="datetimeFigureOut">
              <a:rPr lang="en-NP" smtClean="0"/>
              <a:t>01/01/2026</a:t>
            </a:fld>
            <a:endParaRPr lang="en-NP"/>
          </a:p>
        </p:txBody>
      </p:sp>
      <p:sp>
        <p:nvSpPr>
          <p:cNvPr id="3" name="Footer Placeholder 2">
            <a:extLst>
              <a:ext uri="{FF2B5EF4-FFF2-40B4-BE49-F238E27FC236}">
                <a16:creationId xmlns:a16="http://schemas.microsoft.com/office/drawing/2014/main" id="{8C3FDF00-78BB-70A5-E0CC-FD8AF0E65E58}"/>
              </a:ext>
            </a:extLst>
          </p:cNvPr>
          <p:cNvSpPr>
            <a:spLocks noGrp="1"/>
          </p:cNvSpPr>
          <p:nvPr>
            <p:ph type="ftr" sz="quarter" idx="11"/>
          </p:nvPr>
        </p:nvSpPr>
        <p:spPr/>
        <p:txBody>
          <a:bodyPr/>
          <a:lstStyle/>
          <a:p>
            <a:endParaRPr lang="en-NP"/>
          </a:p>
        </p:txBody>
      </p:sp>
      <p:sp>
        <p:nvSpPr>
          <p:cNvPr id="4" name="Slide Number Placeholder 3">
            <a:extLst>
              <a:ext uri="{FF2B5EF4-FFF2-40B4-BE49-F238E27FC236}">
                <a16:creationId xmlns:a16="http://schemas.microsoft.com/office/drawing/2014/main" id="{4142357A-2BA0-602C-3155-B14039C97305}"/>
              </a:ext>
            </a:extLst>
          </p:cNvPr>
          <p:cNvSpPr>
            <a:spLocks noGrp="1"/>
          </p:cNvSpPr>
          <p:nvPr>
            <p:ph type="sldNum" sz="quarter" idx="12"/>
          </p:nvPr>
        </p:nvSpPr>
        <p:spPr/>
        <p:txBody>
          <a:bodyPr/>
          <a:lstStyle/>
          <a:p>
            <a:fld id="{D638EBC6-2334-AB40-8FC6-D2676C4A6E67}" type="slidenum">
              <a:rPr lang="en-NP" smtClean="0"/>
              <a:t>‹#›</a:t>
            </a:fld>
            <a:endParaRPr lang="en-NP"/>
          </a:p>
        </p:txBody>
      </p:sp>
    </p:spTree>
    <p:extLst>
      <p:ext uri="{BB962C8B-B14F-4D97-AF65-F5344CB8AC3E}">
        <p14:creationId xmlns:p14="http://schemas.microsoft.com/office/powerpoint/2010/main" val="5899982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90030B-AA7C-8876-A198-89B00405641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NP"/>
          </a:p>
        </p:txBody>
      </p:sp>
      <p:sp>
        <p:nvSpPr>
          <p:cNvPr id="3" name="Content Placeholder 2">
            <a:extLst>
              <a:ext uri="{FF2B5EF4-FFF2-40B4-BE49-F238E27FC236}">
                <a16:creationId xmlns:a16="http://schemas.microsoft.com/office/drawing/2014/main" id="{07A36AFC-F37C-C13D-6B6A-454A1233225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P"/>
          </a:p>
        </p:txBody>
      </p:sp>
      <p:sp>
        <p:nvSpPr>
          <p:cNvPr id="4" name="Text Placeholder 3">
            <a:extLst>
              <a:ext uri="{FF2B5EF4-FFF2-40B4-BE49-F238E27FC236}">
                <a16:creationId xmlns:a16="http://schemas.microsoft.com/office/drawing/2014/main" id="{0F0356F2-570D-7CDF-6A2A-40FEBD43FF5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F4A78E1-FAF8-5B1E-6F87-01474FCF9921}"/>
              </a:ext>
            </a:extLst>
          </p:cNvPr>
          <p:cNvSpPr>
            <a:spLocks noGrp="1"/>
          </p:cNvSpPr>
          <p:nvPr>
            <p:ph type="dt" sz="half" idx="10"/>
          </p:nvPr>
        </p:nvSpPr>
        <p:spPr/>
        <p:txBody>
          <a:bodyPr/>
          <a:lstStyle/>
          <a:p>
            <a:fld id="{E81E0D06-F1B5-A043-B9F2-56D4F896AE36}" type="datetimeFigureOut">
              <a:rPr lang="en-NP" smtClean="0"/>
              <a:t>01/01/2026</a:t>
            </a:fld>
            <a:endParaRPr lang="en-NP"/>
          </a:p>
        </p:txBody>
      </p:sp>
      <p:sp>
        <p:nvSpPr>
          <p:cNvPr id="6" name="Footer Placeholder 5">
            <a:extLst>
              <a:ext uri="{FF2B5EF4-FFF2-40B4-BE49-F238E27FC236}">
                <a16:creationId xmlns:a16="http://schemas.microsoft.com/office/drawing/2014/main" id="{DD339BA5-4D97-C50A-1438-749E7D4B683A}"/>
              </a:ext>
            </a:extLst>
          </p:cNvPr>
          <p:cNvSpPr>
            <a:spLocks noGrp="1"/>
          </p:cNvSpPr>
          <p:nvPr>
            <p:ph type="ftr" sz="quarter" idx="11"/>
          </p:nvPr>
        </p:nvSpPr>
        <p:spPr/>
        <p:txBody>
          <a:bodyPr/>
          <a:lstStyle/>
          <a:p>
            <a:endParaRPr lang="en-NP"/>
          </a:p>
        </p:txBody>
      </p:sp>
      <p:sp>
        <p:nvSpPr>
          <p:cNvPr id="7" name="Slide Number Placeholder 6">
            <a:extLst>
              <a:ext uri="{FF2B5EF4-FFF2-40B4-BE49-F238E27FC236}">
                <a16:creationId xmlns:a16="http://schemas.microsoft.com/office/drawing/2014/main" id="{2BD805EF-1E6F-FA25-70E1-C73D8C7C1666}"/>
              </a:ext>
            </a:extLst>
          </p:cNvPr>
          <p:cNvSpPr>
            <a:spLocks noGrp="1"/>
          </p:cNvSpPr>
          <p:nvPr>
            <p:ph type="sldNum" sz="quarter" idx="12"/>
          </p:nvPr>
        </p:nvSpPr>
        <p:spPr/>
        <p:txBody>
          <a:bodyPr/>
          <a:lstStyle/>
          <a:p>
            <a:fld id="{D638EBC6-2334-AB40-8FC6-D2676C4A6E67}" type="slidenum">
              <a:rPr lang="en-NP" smtClean="0"/>
              <a:t>‹#›</a:t>
            </a:fld>
            <a:endParaRPr lang="en-NP"/>
          </a:p>
        </p:txBody>
      </p:sp>
    </p:spTree>
    <p:extLst>
      <p:ext uri="{BB962C8B-B14F-4D97-AF65-F5344CB8AC3E}">
        <p14:creationId xmlns:p14="http://schemas.microsoft.com/office/powerpoint/2010/main" val="27460806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845B19-3605-2C7C-18E3-0F7E83BA261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NP"/>
          </a:p>
        </p:txBody>
      </p:sp>
      <p:sp>
        <p:nvSpPr>
          <p:cNvPr id="3" name="Picture Placeholder 2">
            <a:extLst>
              <a:ext uri="{FF2B5EF4-FFF2-40B4-BE49-F238E27FC236}">
                <a16:creationId xmlns:a16="http://schemas.microsoft.com/office/drawing/2014/main" id="{409F5B8E-BC29-0398-9475-4F0CF136903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NP"/>
          </a:p>
        </p:txBody>
      </p:sp>
      <p:sp>
        <p:nvSpPr>
          <p:cNvPr id="4" name="Text Placeholder 3">
            <a:extLst>
              <a:ext uri="{FF2B5EF4-FFF2-40B4-BE49-F238E27FC236}">
                <a16:creationId xmlns:a16="http://schemas.microsoft.com/office/drawing/2014/main" id="{02F99F74-26E2-ED93-0A84-04C3435FDE6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E116824-1932-B3FA-FC63-ECD714DA68ED}"/>
              </a:ext>
            </a:extLst>
          </p:cNvPr>
          <p:cNvSpPr>
            <a:spLocks noGrp="1"/>
          </p:cNvSpPr>
          <p:nvPr>
            <p:ph type="dt" sz="half" idx="10"/>
          </p:nvPr>
        </p:nvSpPr>
        <p:spPr/>
        <p:txBody>
          <a:bodyPr/>
          <a:lstStyle/>
          <a:p>
            <a:fld id="{E81E0D06-F1B5-A043-B9F2-56D4F896AE36}" type="datetimeFigureOut">
              <a:rPr lang="en-NP" smtClean="0"/>
              <a:t>01/01/2026</a:t>
            </a:fld>
            <a:endParaRPr lang="en-NP"/>
          </a:p>
        </p:txBody>
      </p:sp>
      <p:sp>
        <p:nvSpPr>
          <p:cNvPr id="6" name="Footer Placeholder 5">
            <a:extLst>
              <a:ext uri="{FF2B5EF4-FFF2-40B4-BE49-F238E27FC236}">
                <a16:creationId xmlns:a16="http://schemas.microsoft.com/office/drawing/2014/main" id="{2004F87E-40B1-B031-A50C-DD60812503EA}"/>
              </a:ext>
            </a:extLst>
          </p:cNvPr>
          <p:cNvSpPr>
            <a:spLocks noGrp="1"/>
          </p:cNvSpPr>
          <p:nvPr>
            <p:ph type="ftr" sz="quarter" idx="11"/>
          </p:nvPr>
        </p:nvSpPr>
        <p:spPr/>
        <p:txBody>
          <a:bodyPr/>
          <a:lstStyle/>
          <a:p>
            <a:endParaRPr lang="en-NP"/>
          </a:p>
        </p:txBody>
      </p:sp>
      <p:sp>
        <p:nvSpPr>
          <p:cNvPr id="7" name="Slide Number Placeholder 6">
            <a:extLst>
              <a:ext uri="{FF2B5EF4-FFF2-40B4-BE49-F238E27FC236}">
                <a16:creationId xmlns:a16="http://schemas.microsoft.com/office/drawing/2014/main" id="{1E9328A4-6468-D30E-BD37-76003593042C}"/>
              </a:ext>
            </a:extLst>
          </p:cNvPr>
          <p:cNvSpPr>
            <a:spLocks noGrp="1"/>
          </p:cNvSpPr>
          <p:nvPr>
            <p:ph type="sldNum" sz="quarter" idx="12"/>
          </p:nvPr>
        </p:nvSpPr>
        <p:spPr/>
        <p:txBody>
          <a:bodyPr/>
          <a:lstStyle/>
          <a:p>
            <a:fld id="{D638EBC6-2334-AB40-8FC6-D2676C4A6E67}" type="slidenum">
              <a:rPr lang="en-NP" smtClean="0"/>
              <a:t>‹#›</a:t>
            </a:fld>
            <a:endParaRPr lang="en-NP"/>
          </a:p>
        </p:txBody>
      </p:sp>
    </p:spTree>
    <p:extLst>
      <p:ext uri="{BB962C8B-B14F-4D97-AF65-F5344CB8AC3E}">
        <p14:creationId xmlns:p14="http://schemas.microsoft.com/office/powerpoint/2010/main" val="6372948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B937C70-AE9E-0D45-2078-2D29985D848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NP"/>
          </a:p>
        </p:txBody>
      </p:sp>
      <p:sp>
        <p:nvSpPr>
          <p:cNvPr id="3" name="Text Placeholder 2">
            <a:extLst>
              <a:ext uri="{FF2B5EF4-FFF2-40B4-BE49-F238E27FC236}">
                <a16:creationId xmlns:a16="http://schemas.microsoft.com/office/drawing/2014/main" id="{FD231E49-56A0-B629-6B6C-0E0880FD7FD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P"/>
          </a:p>
        </p:txBody>
      </p:sp>
      <p:sp>
        <p:nvSpPr>
          <p:cNvPr id="4" name="Date Placeholder 3">
            <a:extLst>
              <a:ext uri="{FF2B5EF4-FFF2-40B4-BE49-F238E27FC236}">
                <a16:creationId xmlns:a16="http://schemas.microsoft.com/office/drawing/2014/main" id="{E699CFCC-5B53-86F7-163D-DEB2B0EACB3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E81E0D06-F1B5-A043-B9F2-56D4F896AE36}" type="datetimeFigureOut">
              <a:rPr lang="en-NP" smtClean="0"/>
              <a:t>01/01/2026</a:t>
            </a:fld>
            <a:endParaRPr lang="en-NP"/>
          </a:p>
        </p:txBody>
      </p:sp>
      <p:sp>
        <p:nvSpPr>
          <p:cNvPr id="5" name="Footer Placeholder 4">
            <a:extLst>
              <a:ext uri="{FF2B5EF4-FFF2-40B4-BE49-F238E27FC236}">
                <a16:creationId xmlns:a16="http://schemas.microsoft.com/office/drawing/2014/main" id="{58B9097B-C4C1-B29C-05AB-5A71EE64B71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NP"/>
          </a:p>
        </p:txBody>
      </p:sp>
      <p:sp>
        <p:nvSpPr>
          <p:cNvPr id="6" name="Slide Number Placeholder 5">
            <a:extLst>
              <a:ext uri="{FF2B5EF4-FFF2-40B4-BE49-F238E27FC236}">
                <a16:creationId xmlns:a16="http://schemas.microsoft.com/office/drawing/2014/main" id="{A1B8F25E-C9EB-EDDD-1D03-273141E5340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D638EBC6-2334-AB40-8FC6-D2676C4A6E67}" type="slidenum">
              <a:rPr lang="en-NP" smtClean="0"/>
              <a:t>‹#›</a:t>
            </a:fld>
            <a:endParaRPr lang="en-NP"/>
          </a:p>
        </p:txBody>
      </p:sp>
    </p:spTree>
    <p:extLst>
      <p:ext uri="{BB962C8B-B14F-4D97-AF65-F5344CB8AC3E}">
        <p14:creationId xmlns:p14="http://schemas.microsoft.com/office/powerpoint/2010/main" val="426853996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NP"/>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customXml" Target="../ink/ink1.xml"/><Relationship Id="rId7" Type="http://schemas.openxmlformats.org/officeDocument/2006/relationships/customXml" Target="../ink/ink3.xml"/><Relationship Id="rId2"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customXml" Target="../ink/ink2.xml"/><Relationship Id="rId4" Type="http://schemas.openxmlformats.org/officeDocument/2006/relationships/image" Target="../media/image35.png"/></Relationships>
</file>

<file path=ppt/slides/_rels/slide33.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customXml" Target="../ink/ink4.xml"/><Relationship Id="rId7" Type="http://schemas.openxmlformats.org/officeDocument/2006/relationships/customXml" Target="../ink/ink6.xml"/><Relationship Id="rId2"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NULL"/><Relationship Id="rId5" Type="http://schemas.openxmlformats.org/officeDocument/2006/relationships/customXml" Target="../ink/ink5.xml"/><Relationship Id="rId10" Type="http://schemas.openxmlformats.org/officeDocument/2006/relationships/image" Target="NULL"/><Relationship Id="rId4" Type="http://schemas.openxmlformats.org/officeDocument/2006/relationships/image" Target="../media/image39.png"/><Relationship Id="rId9" Type="http://schemas.openxmlformats.org/officeDocument/2006/relationships/customXml" Target="../ink/ink7.xml"/></Relationships>
</file>

<file path=ppt/slides/_rels/slide34.xml.rels><?xml version="1.0" encoding="UTF-8" standalone="yes"?>
<Relationships xmlns="http://schemas.openxmlformats.org/package/2006/relationships"><Relationship Id="rId8" Type="http://schemas.openxmlformats.org/officeDocument/2006/relationships/image" Target="../media/image420.png"/><Relationship Id="rId3" Type="http://schemas.openxmlformats.org/officeDocument/2006/relationships/image" Target="../media/image41.png"/><Relationship Id="rId7" Type="http://schemas.openxmlformats.org/officeDocument/2006/relationships/customXml" Target="../ink/ink9.xml"/><Relationship Id="rId2" Type="http://schemas.openxmlformats.org/officeDocument/2006/relationships/image" Target="../media/image40.png"/><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customXml" Target="../ink/ink8.xml"/><Relationship Id="rId4" Type="http://schemas.openxmlformats.org/officeDocument/2006/relationships/image" Target="../media/image42.png"/><Relationship Id="rId9" Type="http://schemas.openxmlformats.org/officeDocument/2006/relationships/customXml" Target="../ink/ink10.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48.png"/><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4E0D8F-56A5-1A4A-E112-33704E45B3B5}"/>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A8E434D-F931-4C2C-80FF-D989B1395909}"/>
              </a:ext>
            </a:extLst>
          </p:cNvPr>
          <p:cNvSpPr>
            <a:spLocks noGrp="1"/>
          </p:cNvSpPr>
          <p:nvPr>
            <p:ph idx="1"/>
          </p:nvPr>
        </p:nvSpPr>
        <p:spPr>
          <a:xfrm>
            <a:off x="375031" y="241301"/>
            <a:ext cx="11816969" cy="6616700"/>
          </a:xfrm>
        </p:spPr>
        <p:txBody>
          <a:bodyPr>
            <a:noAutofit/>
          </a:bodyPr>
          <a:lstStyle/>
          <a:p>
            <a:pPr marL="0" indent="0">
              <a:buNone/>
            </a:pPr>
            <a:r>
              <a:rPr lang="en-NP" sz="6000" b="1" dirty="0">
                <a:highlight>
                  <a:srgbClr val="FFFF00"/>
                </a:highlight>
              </a:rPr>
              <a:t>CHAPTER :  WEB TECHNOLOGY</a:t>
            </a:r>
          </a:p>
          <a:p>
            <a:pPr marL="342900" indent="-342900">
              <a:buFont typeface="+mj-lt"/>
              <a:buAutoNum type="arabicPeriod"/>
            </a:pPr>
            <a:r>
              <a:rPr lang="en-NP" sz="6000" b="1" dirty="0"/>
              <a:t>JavaScript</a:t>
            </a:r>
          </a:p>
          <a:p>
            <a:pPr marL="342900" indent="-342900">
              <a:buFont typeface="+mj-lt"/>
              <a:buAutoNum type="arabicPeriod"/>
            </a:pPr>
            <a:r>
              <a:rPr lang="en-NP" sz="6000" b="1" dirty="0"/>
              <a:t>Jquery</a:t>
            </a:r>
          </a:p>
          <a:p>
            <a:pPr marL="342900" indent="-342900">
              <a:buFont typeface="+mj-lt"/>
              <a:buAutoNum type="arabicPeriod"/>
            </a:pPr>
            <a:r>
              <a:rPr lang="en-NP" sz="6000" b="1" dirty="0"/>
              <a:t>PHP</a:t>
            </a:r>
          </a:p>
        </p:txBody>
      </p:sp>
    </p:spTree>
    <p:extLst>
      <p:ext uri="{BB962C8B-B14F-4D97-AF65-F5344CB8AC3E}">
        <p14:creationId xmlns:p14="http://schemas.microsoft.com/office/powerpoint/2010/main" val="35088843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F423AB-91BB-96A3-278A-CBA8CF8A4C21}"/>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95B405A-89CA-6979-F38D-10F3E828F5EC}"/>
              </a:ext>
            </a:extLst>
          </p:cNvPr>
          <p:cNvSpPr>
            <a:spLocks noGrp="1"/>
          </p:cNvSpPr>
          <p:nvPr>
            <p:ph idx="1"/>
          </p:nvPr>
        </p:nvSpPr>
        <p:spPr>
          <a:xfrm>
            <a:off x="375031" y="241301"/>
            <a:ext cx="11816969" cy="6616700"/>
          </a:xfrm>
        </p:spPr>
        <p:txBody>
          <a:bodyPr>
            <a:noAutofit/>
          </a:bodyPr>
          <a:lstStyle/>
          <a:p>
            <a:pPr marL="0" indent="0">
              <a:spcBef>
                <a:spcPts val="0"/>
              </a:spcBef>
              <a:buNone/>
            </a:pPr>
            <a:r>
              <a:rPr lang="en-US" sz="1800" b="1" i="1" dirty="0">
                <a:highlight>
                  <a:srgbClr val="00FF00"/>
                </a:highlight>
              </a:rPr>
              <a:t>QN 6 Write a  </a:t>
            </a:r>
            <a:r>
              <a:rPr lang="en-US" sz="1800" b="1" i="1" dirty="0" err="1">
                <a:highlight>
                  <a:srgbClr val="00FF00"/>
                </a:highlight>
              </a:rPr>
              <a:t>Js</a:t>
            </a:r>
            <a:r>
              <a:rPr lang="en-US" sz="1800" b="1" i="1" dirty="0">
                <a:highlight>
                  <a:srgbClr val="00FF00"/>
                </a:highlight>
              </a:rPr>
              <a:t> Program to demonstrate an example of loop to demonstrate first ‘n’ natural no.</a:t>
            </a:r>
            <a:endParaRPr lang="en-US" sz="1800" b="1" dirty="0"/>
          </a:p>
          <a:p>
            <a:pPr marL="0" indent="0">
              <a:spcBef>
                <a:spcPts val="0"/>
              </a:spcBef>
              <a:buNone/>
            </a:pPr>
            <a:r>
              <a:rPr lang="en-US" sz="2000" b="1" dirty="0"/>
              <a:t>&lt;html&gt;</a:t>
            </a:r>
          </a:p>
          <a:p>
            <a:pPr marL="0" indent="0">
              <a:spcBef>
                <a:spcPts val="0"/>
              </a:spcBef>
              <a:buNone/>
            </a:pPr>
            <a:r>
              <a:rPr lang="en-US" sz="2000" b="1" dirty="0"/>
              <a:t>&lt;head&gt;</a:t>
            </a:r>
          </a:p>
          <a:p>
            <a:pPr marL="0" indent="0">
              <a:spcBef>
                <a:spcPts val="0"/>
              </a:spcBef>
              <a:buNone/>
            </a:pPr>
            <a:r>
              <a:rPr lang="en-US" sz="2000" b="1" dirty="0"/>
              <a:t>&lt;title&gt; example to print first n natural no:&lt;/title&gt;</a:t>
            </a:r>
          </a:p>
          <a:p>
            <a:pPr marL="0" indent="0">
              <a:spcBef>
                <a:spcPts val="0"/>
              </a:spcBef>
              <a:buNone/>
            </a:pPr>
            <a:r>
              <a:rPr lang="en-US" sz="2000" b="1" dirty="0"/>
              <a:t>&lt;script&gt;</a:t>
            </a:r>
          </a:p>
          <a:p>
            <a:pPr marL="0" indent="0">
              <a:spcBef>
                <a:spcPts val="0"/>
              </a:spcBef>
              <a:buNone/>
            </a:pPr>
            <a:r>
              <a:rPr lang="en-US" sz="2000" b="1" dirty="0"/>
              <a:t>function natural()</a:t>
            </a:r>
          </a:p>
          <a:p>
            <a:pPr marL="0" indent="0">
              <a:spcBef>
                <a:spcPts val="0"/>
              </a:spcBef>
              <a:buNone/>
            </a:pPr>
            <a:r>
              <a:rPr lang="en-US" sz="2000" b="1" dirty="0"/>
              <a:t>{ var </a:t>
            </a:r>
            <a:r>
              <a:rPr lang="en-US" sz="2000" b="1" dirty="0" err="1"/>
              <a:t>i</a:t>
            </a:r>
            <a:r>
              <a:rPr lang="en-US" sz="2000" b="1" dirty="0"/>
              <a:t>;</a:t>
            </a:r>
          </a:p>
          <a:p>
            <a:pPr marL="0" indent="0">
              <a:spcBef>
                <a:spcPts val="0"/>
              </a:spcBef>
              <a:buNone/>
            </a:pPr>
            <a:r>
              <a:rPr lang="en-US" sz="2000" b="1" dirty="0"/>
              <a:t>var n=</a:t>
            </a:r>
            <a:r>
              <a:rPr lang="en-US" sz="2000" b="1" dirty="0" err="1"/>
              <a:t>parseInt</a:t>
            </a:r>
            <a:r>
              <a:rPr lang="en-US" sz="2000" b="1" dirty="0"/>
              <a:t>(prompt("enter the number")); </a:t>
            </a:r>
          </a:p>
          <a:p>
            <a:pPr marL="0" indent="0">
              <a:spcBef>
                <a:spcPts val="0"/>
              </a:spcBef>
              <a:buNone/>
            </a:pPr>
            <a:r>
              <a:rPr lang="en-US" sz="2000" b="1" dirty="0"/>
              <a:t>for (</a:t>
            </a:r>
            <a:r>
              <a:rPr lang="en-US" sz="2000" b="1" dirty="0" err="1"/>
              <a:t>i</a:t>
            </a:r>
            <a:r>
              <a:rPr lang="en-US" sz="2000" b="1" dirty="0"/>
              <a:t>=1; </a:t>
            </a:r>
            <a:r>
              <a:rPr lang="en-US" sz="2000" b="1" dirty="0" err="1"/>
              <a:t>i</a:t>
            </a:r>
            <a:r>
              <a:rPr lang="en-US" sz="2000" b="1" dirty="0"/>
              <a:t>&lt;=n; </a:t>
            </a:r>
            <a:r>
              <a:rPr lang="en-US" sz="2000" b="1" dirty="0" err="1"/>
              <a:t>i</a:t>
            </a:r>
            <a:r>
              <a:rPr lang="en-US" sz="2000" b="1" dirty="0"/>
              <a:t>++) </a:t>
            </a:r>
          </a:p>
          <a:p>
            <a:pPr marL="0" indent="0">
              <a:spcBef>
                <a:spcPts val="0"/>
              </a:spcBef>
              <a:buNone/>
            </a:pPr>
            <a:r>
              <a:rPr lang="en-US" sz="2000" b="1" dirty="0"/>
              <a:t>{ </a:t>
            </a:r>
          </a:p>
          <a:p>
            <a:pPr marL="0" indent="0">
              <a:spcBef>
                <a:spcPts val="0"/>
              </a:spcBef>
              <a:buNone/>
            </a:pPr>
            <a:r>
              <a:rPr lang="en-US" sz="2000" b="1" dirty="0" err="1"/>
              <a:t>document.write</a:t>
            </a:r>
            <a:r>
              <a:rPr lang="en-US" sz="2000" b="1" dirty="0"/>
              <a:t>(</a:t>
            </a:r>
            <a:r>
              <a:rPr lang="en-US" sz="2000" b="1" dirty="0" err="1"/>
              <a:t>i</a:t>
            </a:r>
            <a:r>
              <a:rPr lang="en-US" sz="2000" b="1" dirty="0"/>
              <a:t> + "&lt;</a:t>
            </a:r>
            <a:r>
              <a:rPr lang="en-US" sz="2000" b="1" dirty="0" err="1"/>
              <a:t>br</a:t>
            </a:r>
            <a:r>
              <a:rPr lang="en-US" sz="2000" b="1" dirty="0"/>
              <a:t>/&gt;");</a:t>
            </a:r>
          </a:p>
          <a:p>
            <a:pPr marL="0" indent="0">
              <a:spcBef>
                <a:spcPts val="0"/>
              </a:spcBef>
              <a:buNone/>
            </a:pPr>
            <a:r>
              <a:rPr lang="en-US" sz="2000" b="1" dirty="0"/>
              <a:t>} </a:t>
            </a:r>
          </a:p>
          <a:p>
            <a:pPr marL="0" indent="0">
              <a:spcBef>
                <a:spcPts val="0"/>
              </a:spcBef>
              <a:buNone/>
            </a:pPr>
            <a:r>
              <a:rPr lang="en-US" sz="2000" b="1" dirty="0"/>
              <a:t>}</a:t>
            </a:r>
          </a:p>
          <a:p>
            <a:pPr marL="0" indent="0">
              <a:spcBef>
                <a:spcPts val="0"/>
              </a:spcBef>
              <a:buNone/>
            </a:pPr>
            <a:r>
              <a:rPr lang="en-US" sz="2000" b="1" dirty="0"/>
              <a:t>&lt;/script&gt;</a:t>
            </a:r>
          </a:p>
          <a:p>
            <a:pPr marL="0" indent="0">
              <a:spcBef>
                <a:spcPts val="0"/>
              </a:spcBef>
              <a:buNone/>
            </a:pPr>
            <a:r>
              <a:rPr lang="en-US" sz="2000" b="1" dirty="0"/>
              <a:t>&lt;/head&gt;</a:t>
            </a:r>
          </a:p>
          <a:p>
            <a:pPr marL="0" indent="0">
              <a:spcBef>
                <a:spcPts val="0"/>
              </a:spcBef>
              <a:buNone/>
            </a:pPr>
            <a:r>
              <a:rPr lang="en-US" sz="2000" b="1" dirty="0"/>
              <a:t>&lt;body&gt;</a:t>
            </a:r>
          </a:p>
          <a:p>
            <a:pPr marL="0" indent="0">
              <a:spcBef>
                <a:spcPts val="0"/>
              </a:spcBef>
              <a:buNone/>
            </a:pPr>
            <a:r>
              <a:rPr lang="en-US" sz="2000" b="1" dirty="0"/>
              <a:t>&lt;input type="button" value="</a:t>
            </a:r>
            <a:r>
              <a:rPr lang="en-US" sz="2000" b="1" dirty="0" err="1"/>
              <a:t>clickhere</a:t>
            </a:r>
            <a:r>
              <a:rPr lang="en-US" sz="2000" b="1" dirty="0"/>
              <a:t>" onclick="natural()"&gt; </a:t>
            </a:r>
          </a:p>
          <a:p>
            <a:pPr marL="0" indent="0">
              <a:spcBef>
                <a:spcPts val="0"/>
              </a:spcBef>
              <a:buNone/>
            </a:pPr>
            <a:r>
              <a:rPr lang="en-US" sz="2000" b="1" dirty="0"/>
              <a:t>&lt;/body&gt;</a:t>
            </a:r>
          </a:p>
          <a:p>
            <a:pPr marL="0" indent="0">
              <a:spcBef>
                <a:spcPts val="0"/>
              </a:spcBef>
              <a:buNone/>
            </a:pPr>
            <a:r>
              <a:rPr lang="en-US" sz="2000" b="1" dirty="0"/>
              <a:t>&lt;/html&gt;</a:t>
            </a:r>
          </a:p>
          <a:p>
            <a:pPr marL="0" indent="0">
              <a:spcBef>
                <a:spcPts val="0"/>
              </a:spcBef>
              <a:buNone/>
            </a:pPr>
            <a:endParaRPr lang="en-NP" sz="1800" b="1" dirty="0"/>
          </a:p>
        </p:txBody>
      </p:sp>
      <p:pic>
        <p:nvPicPr>
          <p:cNvPr id="2" name="Picture 1">
            <a:extLst>
              <a:ext uri="{FF2B5EF4-FFF2-40B4-BE49-F238E27FC236}">
                <a16:creationId xmlns:a16="http://schemas.microsoft.com/office/drawing/2014/main" id="{9EC2314C-173B-5DB5-22B9-FD06AB00656D}"/>
              </a:ext>
            </a:extLst>
          </p:cNvPr>
          <p:cNvPicPr>
            <a:picLocks noChangeAspect="1"/>
          </p:cNvPicPr>
          <p:nvPr/>
        </p:nvPicPr>
        <p:blipFill>
          <a:blip r:embed="rId2"/>
          <a:stretch>
            <a:fillRect/>
          </a:stretch>
        </p:blipFill>
        <p:spPr>
          <a:xfrm>
            <a:off x="6096000" y="724936"/>
            <a:ext cx="3886200" cy="1963400"/>
          </a:xfrm>
          <a:prstGeom prst="rect">
            <a:avLst/>
          </a:prstGeom>
        </p:spPr>
      </p:pic>
      <p:pic>
        <p:nvPicPr>
          <p:cNvPr id="4" name="Picture 3">
            <a:extLst>
              <a:ext uri="{FF2B5EF4-FFF2-40B4-BE49-F238E27FC236}">
                <a16:creationId xmlns:a16="http://schemas.microsoft.com/office/drawing/2014/main" id="{AD7C7C90-9DC5-91F6-2610-2D29284D2AF2}"/>
              </a:ext>
            </a:extLst>
          </p:cNvPr>
          <p:cNvPicPr>
            <a:picLocks noChangeAspect="1"/>
          </p:cNvPicPr>
          <p:nvPr/>
        </p:nvPicPr>
        <p:blipFill>
          <a:blip r:embed="rId3"/>
          <a:stretch>
            <a:fillRect/>
          </a:stretch>
        </p:blipFill>
        <p:spPr>
          <a:xfrm>
            <a:off x="7653528" y="2935880"/>
            <a:ext cx="2788412" cy="3197184"/>
          </a:xfrm>
          <a:prstGeom prst="rect">
            <a:avLst/>
          </a:prstGeom>
        </p:spPr>
      </p:pic>
    </p:spTree>
    <p:extLst>
      <p:ext uri="{BB962C8B-B14F-4D97-AF65-F5344CB8AC3E}">
        <p14:creationId xmlns:p14="http://schemas.microsoft.com/office/powerpoint/2010/main" val="7641347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0FB51F-FC94-EF28-128B-9998B4474D45}"/>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2C96B6B-EC91-158C-C26F-D59731A7E5C1}"/>
              </a:ext>
            </a:extLst>
          </p:cNvPr>
          <p:cNvSpPr>
            <a:spLocks noGrp="1"/>
          </p:cNvSpPr>
          <p:nvPr>
            <p:ph idx="1"/>
          </p:nvPr>
        </p:nvSpPr>
        <p:spPr>
          <a:xfrm>
            <a:off x="375031" y="241301"/>
            <a:ext cx="11816969" cy="6616700"/>
          </a:xfrm>
        </p:spPr>
        <p:txBody>
          <a:bodyPr>
            <a:noAutofit/>
          </a:bodyPr>
          <a:lstStyle/>
          <a:p>
            <a:pPr marL="0" indent="0">
              <a:spcBef>
                <a:spcPts val="0"/>
              </a:spcBef>
              <a:buNone/>
            </a:pPr>
            <a:r>
              <a:rPr lang="en-US" sz="1800" b="1" i="1" dirty="0">
                <a:highlight>
                  <a:srgbClr val="00FF00"/>
                </a:highlight>
              </a:rPr>
              <a:t>QN 7 Write a  </a:t>
            </a:r>
            <a:r>
              <a:rPr lang="en-US" sz="1800" b="1" i="1" dirty="0" err="1">
                <a:highlight>
                  <a:srgbClr val="00FF00"/>
                </a:highlight>
              </a:rPr>
              <a:t>Js</a:t>
            </a:r>
            <a:r>
              <a:rPr lang="en-US" sz="1800" b="1" i="1" dirty="0">
                <a:highlight>
                  <a:srgbClr val="00FF00"/>
                </a:highlight>
              </a:rPr>
              <a:t> Program to demonstrate an example of addition of two </a:t>
            </a:r>
            <a:r>
              <a:rPr lang="en-US" sz="1800" b="1" i="1" dirty="0" err="1">
                <a:highlight>
                  <a:srgbClr val="00FF00"/>
                </a:highlight>
              </a:rPr>
              <a:t>no:using</a:t>
            </a:r>
            <a:r>
              <a:rPr lang="en-US" sz="1800" b="1" i="1" dirty="0">
                <a:highlight>
                  <a:srgbClr val="00FF00"/>
                </a:highlight>
              </a:rPr>
              <a:t>  </a:t>
            </a:r>
            <a:r>
              <a:rPr lang="en-US" sz="1800" b="1" i="1" dirty="0" err="1">
                <a:highlight>
                  <a:srgbClr val="00FF00"/>
                </a:highlight>
              </a:rPr>
              <a:t>inner.HTML</a:t>
            </a:r>
            <a:r>
              <a:rPr lang="en-US" sz="1800" b="1" i="1" dirty="0">
                <a:highlight>
                  <a:srgbClr val="00FF00"/>
                </a:highlight>
              </a:rPr>
              <a:t>.</a:t>
            </a:r>
            <a:endParaRPr lang="en-NP" sz="1600" dirty="0">
              <a:highlight>
                <a:srgbClr val="FFFF00"/>
              </a:highlight>
            </a:endParaRPr>
          </a:p>
          <a:p>
            <a:pPr marL="0" indent="0">
              <a:spcBef>
                <a:spcPts val="0"/>
              </a:spcBef>
              <a:buNone/>
            </a:pPr>
            <a:endParaRPr lang="en-US" sz="1800" b="1" dirty="0"/>
          </a:p>
          <a:p>
            <a:pPr marL="0" indent="0">
              <a:spcBef>
                <a:spcPts val="0"/>
              </a:spcBef>
              <a:buNone/>
            </a:pPr>
            <a:r>
              <a:rPr lang="en-US" b="1" dirty="0"/>
              <a:t>&lt;html&gt;</a:t>
            </a:r>
          </a:p>
          <a:p>
            <a:pPr marL="0" indent="0">
              <a:spcBef>
                <a:spcPts val="0"/>
              </a:spcBef>
              <a:buNone/>
            </a:pPr>
            <a:r>
              <a:rPr lang="en-US" b="1" dirty="0"/>
              <a:t>&lt;head&gt;</a:t>
            </a:r>
          </a:p>
          <a:p>
            <a:pPr marL="0" indent="0">
              <a:spcBef>
                <a:spcPts val="0"/>
              </a:spcBef>
              <a:buNone/>
            </a:pPr>
            <a:r>
              <a:rPr lang="en-US" b="1" dirty="0"/>
              <a:t>&lt;title&gt;Example of </a:t>
            </a:r>
            <a:r>
              <a:rPr lang="en-US" b="1" dirty="0" err="1"/>
              <a:t>getElementById</a:t>
            </a:r>
            <a:r>
              <a:rPr lang="en-US" b="1" dirty="0"/>
              <a:t>&lt;/title&gt;</a:t>
            </a:r>
          </a:p>
          <a:p>
            <a:pPr marL="0" indent="0">
              <a:spcBef>
                <a:spcPts val="0"/>
              </a:spcBef>
              <a:buNone/>
            </a:pPr>
            <a:r>
              <a:rPr lang="en-US" b="1" dirty="0"/>
              <a:t>&lt;/head&gt;</a:t>
            </a:r>
          </a:p>
          <a:p>
            <a:pPr marL="0" indent="0">
              <a:spcBef>
                <a:spcPts val="0"/>
              </a:spcBef>
              <a:buNone/>
            </a:pPr>
            <a:r>
              <a:rPr lang="en-US" b="1" dirty="0"/>
              <a:t>&lt;body&gt;</a:t>
            </a:r>
          </a:p>
          <a:p>
            <a:pPr marL="0" indent="0">
              <a:spcBef>
                <a:spcPts val="0"/>
              </a:spcBef>
              <a:buNone/>
            </a:pPr>
            <a:r>
              <a:rPr lang="en-US" b="1" dirty="0"/>
              <a:t>&lt;p&gt;Welcome to Arunima&lt;/p&gt;</a:t>
            </a:r>
          </a:p>
          <a:p>
            <a:pPr marL="0" indent="0">
              <a:spcBef>
                <a:spcPts val="0"/>
              </a:spcBef>
              <a:buNone/>
            </a:pPr>
            <a:r>
              <a:rPr lang="en-US" b="1" dirty="0"/>
              <a:t>&lt;p id="demo"&gt;?????&lt;/p&gt;</a:t>
            </a:r>
          </a:p>
          <a:p>
            <a:pPr marL="0" indent="0">
              <a:spcBef>
                <a:spcPts val="0"/>
              </a:spcBef>
              <a:buNone/>
            </a:pPr>
            <a:r>
              <a:rPr lang="en-US" b="1" dirty="0"/>
              <a:t>&lt;script&gt;</a:t>
            </a:r>
          </a:p>
          <a:p>
            <a:pPr marL="0" indent="0">
              <a:spcBef>
                <a:spcPts val="0"/>
              </a:spcBef>
              <a:buNone/>
            </a:pPr>
            <a:r>
              <a:rPr lang="en-US" b="1" dirty="0"/>
              <a:t>function </a:t>
            </a:r>
            <a:r>
              <a:rPr lang="en-US" b="1" dirty="0" err="1"/>
              <a:t>abc</a:t>
            </a:r>
            <a:r>
              <a:rPr lang="en-US" b="1" dirty="0"/>
              <a:t>() {</a:t>
            </a:r>
          </a:p>
          <a:p>
            <a:pPr marL="0" indent="0">
              <a:spcBef>
                <a:spcPts val="0"/>
              </a:spcBef>
              <a:buNone/>
            </a:pPr>
            <a:r>
              <a:rPr lang="en-US" b="1" dirty="0" err="1"/>
              <a:t>document.getElementById</a:t>
            </a:r>
            <a:r>
              <a:rPr lang="en-US" b="1" dirty="0"/>
              <a:t>("demo").</a:t>
            </a:r>
            <a:r>
              <a:rPr lang="en-US" b="1" dirty="0" err="1"/>
              <a:t>innerHTML</a:t>
            </a:r>
            <a:r>
              <a:rPr lang="en-US" b="1" dirty="0"/>
              <a:t> = "output=" + (5 + 6);</a:t>
            </a:r>
          </a:p>
          <a:p>
            <a:pPr marL="0" indent="0">
              <a:spcBef>
                <a:spcPts val="0"/>
              </a:spcBef>
              <a:buNone/>
            </a:pPr>
            <a:r>
              <a:rPr lang="en-US" b="1" dirty="0"/>
              <a:t>}</a:t>
            </a:r>
          </a:p>
          <a:p>
            <a:pPr marL="0" indent="0">
              <a:spcBef>
                <a:spcPts val="0"/>
              </a:spcBef>
              <a:buNone/>
            </a:pPr>
            <a:r>
              <a:rPr lang="en-US" b="1" dirty="0"/>
              <a:t>&lt;/script&gt;</a:t>
            </a:r>
          </a:p>
          <a:p>
            <a:pPr marL="0" indent="0">
              <a:spcBef>
                <a:spcPts val="0"/>
              </a:spcBef>
              <a:buNone/>
            </a:pPr>
            <a:r>
              <a:rPr lang="en-US" b="1" dirty="0"/>
              <a:t>&lt;input type="button" value="click" onclick="</a:t>
            </a:r>
            <a:r>
              <a:rPr lang="en-US" b="1" dirty="0" err="1"/>
              <a:t>abc</a:t>
            </a:r>
            <a:r>
              <a:rPr lang="en-US" b="1" dirty="0"/>
              <a:t>()"&gt;</a:t>
            </a:r>
          </a:p>
          <a:p>
            <a:pPr marL="0" indent="0">
              <a:spcBef>
                <a:spcPts val="0"/>
              </a:spcBef>
              <a:buNone/>
            </a:pPr>
            <a:r>
              <a:rPr lang="en-US" b="1" dirty="0"/>
              <a:t>&lt;/body&gt;</a:t>
            </a:r>
          </a:p>
          <a:p>
            <a:pPr marL="0" indent="0">
              <a:spcBef>
                <a:spcPts val="0"/>
              </a:spcBef>
              <a:buNone/>
            </a:pPr>
            <a:r>
              <a:rPr lang="en-US" b="1" dirty="0"/>
              <a:t>&lt;/html&gt;</a:t>
            </a:r>
          </a:p>
          <a:p>
            <a:pPr marL="0" indent="0">
              <a:spcBef>
                <a:spcPts val="0"/>
              </a:spcBef>
              <a:buNone/>
            </a:pPr>
            <a:endParaRPr lang="en-NP" sz="1800" b="1" dirty="0"/>
          </a:p>
        </p:txBody>
      </p:sp>
      <p:pic>
        <p:nvPicPr>
          <p:cNvPr id="4" name="Picture 3">
            <a:extLst>
              <a:ext uri="{FF2B5EF4-FFF2-40B4-BE49-F238E27FC236}">
                <a16:creationId xmlns:a16="http://schemas.microsoft.com/office/drawing/2014/main" id="{135CD8E2-05DF-30B9-007D-DA47DA8C9D58}"/>
              </a:ext>
            </a:extLst>
          </p:cNvPr>
          <p:cNvPicPr>
            <a:picLocks noChangeAspect="1"/>
          </p:cNvPicPr>
          <p:nvPr/>
        </p:nvPicPr>
        <p:blipFill>
          <a:blip r:embed="rId2"/>
          <a:stretch>
            <a:fillRect/>
          </a:stretch>
        </p:blipFill>
        <p:spPr>
          <a:xfrm>
            <a:off x="7861663" y="773206"/>
            <a:ext cx="3601974" cy="2340906"/>
          </a:xfrm>
          <a:prstGeom prst="rect">
            <a:avLst/>
          </a:prstGeom>
        </p:spPr>
      </p:pic>
    </p:spTree>
    <p:extLst>
      <p:ext uri="{BB962C8B-B14F-4D97-AF65-F5344CB8AC3E}">
        <p14:creationId xmlns:p14="http://schemas.microsoft.com/office/powerpoint/2010/main" val="6836144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B231DD-7166-E97A-B20D-C27D60648518}"/>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DF3844E-8E24-A585-6A0E-AD101F449691}"/>
              </a:ext>
            </a:extLst>
          </p:cNvPr>
          <p:cNvSpPr>
            <a:spLocks noGrp="1"/>
          </p:cNvSpPr>
          <p:nvPr>
            <p:ph idx="1"/>
          </p:nvPr>
        </p:nvSpPr>
        <p:spPr>
          <a:xfrm>
            <a:off x="375031" y="241301"/>
            <a:ext cx="11816969" cy="6616700"/>
          </a:xfrm>
        </p:spPr>
        <p:txBody>
          <a:bodyPr>
            <a:noAutofit/>
          </a:bodyPr>
          <a:lstStyle/>
          <a:p>
            <a:pPr marL="0" indent="0">
              <a:spcBef>
                <a:spcPts val="0"/>
              </a:spcBef>
              <a:buNone/>
            </a:pPr>
            <a:r>
              <a:rPr lang="en-US" sz="1800" b="1" i="1" dirty="0">
                <a:highlight>
                  <a:srgbClr val="00FF00"/>
                </a:highlight>
              </a:rPr>
              <a:t>QN 8 Write a  </a:t>
            </a:r>
            <a:r>
              <a:rPr lang="en-US" sz="1800" b="1" i="1" dirty="0" err="1">
                <a:highlight>
                  <a:srgbClr val="00FF00"/>
                </a:highlight>
              </a:rPr>
              <a:t>Js</a:t>
            </a:r>
            <a:r>
              <a:rPr lang="en-US" sz="1800" b="1" i="1" dirty="0">
                <a:highlight>
                  <a:srgbClr val="00FF00"/>
                </a:highlight>
              </a:rPr>
              <a:t> Program to demonstrate an example of addition of two </a:t>
            </a:r>
            <a:r>
              <a:rPr lang="en-US" sz="1800" b="1" i="1" dirty="0" err="1">
                <a:highlight>
                  <a:srgbClr val="00FF00"/>
                </a:highlight>
              </a:rPr>
              <a:t>no:using</a:t>
            </a:r>
            <a:r>
              <a:rPr lang="en-US" sz="1800" b="1" i="1" dirty="0">
                <a:highlight>
                  <a:srgbClr val="00FF00"/>
                </a:highlight>
              </a:rPr>
              <a:t>  </a:t>
            </a:r>
            <a:r>
              <a:rPr lang="en-US" sz="1800" b="1" i="1" dirty="0" err="1">
                <a:highlight>
                  <a:srgbClr val="00FF00"/>
                </a:highlight>
              </a:rPr>
              <a:t>windows.alert</a:t>
            </a:r>
            <a:endParaRPr lang="en-NP" sz="1600" dirty="0">
              <a:highlight>
                <a:srgbClr val="FFFF00"/>
              </a:highlight>
            </a:endParaRPr>
          </a:p>
          <a:p>
            <a:pPr marL="0" indent="0">
              <a:spcBef>
                <a:spcPts val="0"/>
              </a:spcBef>
              <a:buNone/>
            </a:pPr>
            <a:endParaRPr lang="en-US" sz="1800" b="1" dirty="0"/>
          </a:p>
          <a:p>
            <a:pPr marL="0" indent="0">
              <a:spcBef>
                <a:spcPts val="0"/>
              </a:spcBef>
              <a:buNone/>
            </a:pPr>
            <a:r>
              <a:rPr lang="en-US" sz="3200" b="1" dirty="0"/>
              <a:t>&lt;html&gt; </a:t>
            </a:r>
          </a:p>
          <a:p>
            <a:pPr marL="0" indent="0">
              <a:spcBef>
                <a:spcPts val="0"/>
              </a:spcBef>
              <a:buNone/>
            </a:pPr>
            <a:r>
              <a:rPr lang="en-US" sz="3200" b="1" dirty="0"/>
              <a:t>&lt;head&gt;&lt;title&gt;Example of </a:t>
            </a:r>
            <a:r>
              <a:rPr lang="en-US" sz="3200" b="1" dirty="0" err="1"/>
              <a:t>windows.alert</a:t>
            </a:r>
            <a:r>
              <a:rPr lang="en-US" sz="3200" b="1" dirty="0"/>
              <a:t>&lt;/title&gt;&lt;/head&gt;</a:t>
            </a:r>
          </a:p>
          <a:p>
            <a:pPr marL="0" indent="0">
              <a:spcBef>
                <a:spcPts val="0"/>
              </a:spcBef>
              <a:buNone/>
            </a:pPr>
            <a:r>
              <a:rPr lang="en-US" sz="3200" b="1" dirty="0"/>
              <a:t>&lt;body&gt; </a:t>
            </a:r>
          </a:p>
          <a:p>
            <a:pPr marL="0" indent="0">
              <a:spcBef>
                <a:spcPts val="0"/>
              </a:spcBef>
              <a:buNone/>
            </a:pPr>
            <a:r>
              <a:rPr lang="en-US" sz="3200" b="1" dirty="0"/>
              <a:t>&lt;h1&gt;My First Web Page&lt;/h1&gt; </a:t>
            </a:r>
          </a:p>
          <a:p>
            <a:pPr marL="0" indent="0">
              <a:spcBef>
                <a:spcPts val="0"/>
              </a:spcBef>
              <a:buNone/>
            </a:pPr>
            <a:r>
              <a:rPr lang="en-US" sz="3200" b="1" dirty="0"/>
              <a:t>&lt;p&gt;My first paragraph.&lt;/p&gt; </a:t>
            </a:r>
          </a:p>
          <a:p>
            <a:pPr marL="0" indent="0">
              <a:spcBef>
                <a:spcPts val="0"/>
              </a:spcBef>
              <a:buNone/>
            </a:pPr>
            <a:r>
              <a:rPr lang="en-US" sz="3200" b="1" dirty="0"/>
              <a:t>&lt;script&gt;</a:t>
            </a:r>
          </a:p>
          <a:p>
            <a:pPr marL="0" indent="0">
              <a:spcBef>
                <a:spcPts val="0"/>
              </a:spcBef>
              <a:buNone/>
            </a:pPr>
            <a:r>
              <a:rPr lang="en-US" sz="3200" b="1" dirty="0"/>
              <a:t>	alert(5 + 6</a:t>
            </a:r>
            <a:r>
              <a:rPr lang="en-US" sz="3200" b="1"/>
              <a:t>); </a:t>
            </a:r>
          </a:p>
          <a:p>
            <a:pPr marL="0" indent="0">
              <a:spcBef>
                <a:spcPts val="0"/>
              </a:spcBef>
              <a:buNone/>
            </a:pPr>
            <a:r>
              <a:rPr lang="en-US" sz="3200" b="1"/>
              <a:t>&lt;/</a:t>
            </a:r>
            <a:r>
              <a:rPr lang="en-US" sz="3200" b="1" dirty="0"/>
              <a:t>script&gt; </a:t>
            </a:r>
          </a:p>
          <a:p>
            <a:pPr marL="0" indent="0">
              <a:spcBef>
                <a:spcPts val="0"/>
              </a:spcBef>
              <a:buNone/>
            </a:pPr>
            <a:r>
              <a:rPr lang="en-US" sz="3200" b="1" dirty="0"/>
              <a:t>&lt;/body&gt; </a:t>
            </a:r>
          </a:p>
          <a:p>
            <a:pPr marL="0" indent="0">
              <a:spcBef>
                <a:spcPts val="0"/>
              </a:spcBef>
              <a:buNone/>
            </a:pPr>
            <a:r>
              <a:rPr lang="en-US" sz="3200" b="1" dirty="0"/>
              <a:t>&lt;/html&gt; </a:t>
            </a:r>
          </a:p>
          <a:p>
            <a:pPr marL="0" indent="0">
              <a:spcBef>
                <a:spcPts val="0"/>
              </a:spcBef>
              <a:buNone/>
            </a:pPr>
            <a:br>
              <a:rPr lang="en-US" sz="1800" b="1" dirty="0"/>
            </a:br>
            <a:endParaRPr lang="en-US" sz="1800" b="1" dirty="0"/>
          </a:p>
          <a:p>
            <a:pPr marL="0" indent="0">
              <a:spcBef>
                <a:spcPts val="0"/>
              </a:spcBef>
              <a:buNone/>
            </a:pPr>
            <a:endParaRPr lang="en-NP" sz="1800" b="1" dirty="0"/>
          </a:p>
        </p:txBody>
      </p:sp>
      <p:pic>
        <p:nvPicPr>
          <p:cNvPr id="4" name="Picture 3">
            <a:extLst>
              <a:ext uri="{FF2B5EF4-FFF2-40B4-BE49-F238E27FC236}">
                <a16:creationId xmlns:a16="http://schemas.microsoft.com/office/drawing/2014/main" id="{E26036E2-421C-ACCD-EE39-20DB1EC5B141}"/>
              </a:ext>
            </a:extLst>
          </p:cNvPr>
          <p:cNvPicPr>
            <a:picLocks noChangeAspect="1"/>
          </p:cNvPicPr>
          <p:nvPr/>
        </p:nvPicPr>
        <p:blipFill>
          <a:blip r:embed="rId2"/>
          <a:stretch>
            <a:fillRect/>
          </a:stretch>
        </p:blipFill>
        <p:spPr>
          <a:xfrm>
            <a:off x="6588315" y="1890939"/>
            <a:ext cx="5309616" cy="1408899"/>
          </a:xfrm>
          <a:prstGeom prst="rect">
            <a:avLst/>
          </a:prstGeom>
        </p:spPr>
      </p:pic>
      <p:pic>
        <p:nvPicPr>
          <p:cNvPr id="5" name="Picture 4">
            <a:extLst>
              <a:ext uri="{FF2B5EF4-FFF2-40B4-BE49-F238E27FC236}">
                <a16:creationId xmlns:a16="http://schemas.microsoft.com/office/drawing/2014/main" id="{1B1E483B-CF0D-79CE-8A52-8A4E24D3B8E1}"/>
              </a:ext>
            </a:extLst>
          </p:cNvPr>
          <p:cNvPicPr>
            <a:picLocks noChangeAspect="1"/>
          </p:cNvPicPr>
          <p:nvPr/>
        </p:nvPicPr>
        <p:blipFill>
          <a:blip r:embed="rId3"/>
          <a:stretch>
            <a:fillRect/>
          </a:stretch>
        </p:blipFill>
        <p:spPr>
          <a:xfrm>
            <a:off x="6989064" y="3870725"/>
            <a:ext cx="2739137" cy="1805021"/>
          </a:xfrm>
          <a:prstGeom prst="rect">
            <a:avLst/>
          </a:prstGeom>
        </p:spPr>
      </p:pic>
    </p:spTree>
    <p:extLst>
      <p:ext uri="{BB962C8B-B14F-4D97-AF65-F5344CB8AC3E}">
        <p14:creationId xmlns:p14="http://schemas.microsoft.com/office/powerpoint/2010/main" val="27770683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5B322D-1823-1268-6DB7-3BA959FB48B3}"/>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0193DD3-49FA-97D3-F8AC-23524B2B0963}"/>
              </a:ext>
            </a:extLst>
          </p:cNvPr>
          <p:cNvSpPr>
            <a:spLocks noGrp="1"/>
          </p:cNvSpPr>
          <p:nvPr>
            <p:ph idx="1"/>
          </p:nvPr>
        </p:nvSpPr>
        <p:spPr>
          <a:xfrm>
            <a:off x="375031" y="241301"/>
            <a:ext cx="11816969" cy="6616700"/>
          </a:xfrm>
        </p:spPr>
        <p:txBody>
          <a:bodyPr>
            <a:noAutofit/>
          </a:bodyPr>
          <a:lstStyle/>
          <a:p>
            <a:pPr marL="0" indent="0">
              <a:spcBef>
                <a:spcPts val="0"/>
              </a:spcBef>
              <a:buNone/>
            </a:pPr>
            <a:r>
              <a:rPr lang="en-US" sz="1800" b="1" i="1" dirty="0">
                <a:highlight>
                  <a:srgbClr val="00FF00"/>
                </a:highlight>
              </a:rPr>
              <a:t>QN 9 </a:t>
            </a:r>
            <a:r>
              <a:rPr lang="en-US" sz="1800" dirty="0">
                <a:highlight>
                  <a:srgbClr val="00FF00"/>
                </a:highlight>
              </a:rPr>
              <a:t>"Write a JS program to turn a bulb ON and OFF using </a:t>
            </a:r>
            <a:r>
              <a:rPr lang="en-US" sz="1800" dirty="0" err="1">
                <a:highlight>
                  <a:srgbClr val="00FF00"/>
                </a:highlight>
              </a:rPr>
              <a:t>document.getElementById</a:t>
            </a:r>
            <a:r>
              <a:rPr lang="en-US" sz="1800" dirty="0">
                <a:highlight>
                  <a:srgbClr val="00FF00"/>
                </a:highlight>
              </a:rPr>
              <a:t>()."</a:t>
            </a:r>
            <a:endParaRPr lang="en-US" sz="1800" b="1" dirty="0"/>
          </a:p>
          <a:p>
            <a:pPr marL="0" indent="0">
              <a:spcBef>
                <a:spcPts val="0"/>
              </a:spcBef>
              <a:buNone/>
            </a:pPr>
            <a:r>
              <a:rPr lang="en-US" sz="2400" b="1" dirty="0"/>
              <a:t>&lt;html&gt; </a:t>
            </a:r>
          </a:p>
          <a:p>
            <a:pPr marL="0" indent="0">
              <a:spcBef>
                <a:spcPts val="0"/>
              </a:spcBef>
              <a:buNone/>
            </a:pPr>
            <a:r>
              <a:rPr lang="en-US" sz="2400" b="1" dirty="0"/>
              <a:t>&lt;head&gt; </a:t>
            </a:r>
          </a:p>
          <a:p>
            <a:pPr marL="0" indent="0">
              <a:spcBef>
                <a:spcPts val="0"/>
              </a:spcBef>
              <a:buNone/>
            </a:pPr>
            <a:r>
              <a:rPr lang="en-US" sz="2400" b="1" dirty="0"/>
              <a:t>&lt;title&gt;Bulb </a:t>
            </a:r>
            <a:r>
              <a:rPr lang="en-US" sz="2400" b="1" dirty="0" err="1"/>
              <a:t>OnOff</a:t>
            </a:r>
            <a:r>
              <a:rPr lang="en-US" sz="2400" b="1" dirty="0"/>
              <a:t> using </a:t>
            </a:r>
            <a:r>
              <a:rPr lang="en-US" sz="2400" b="1" dirty="0" err="1"/>
              <a:t>document.getElementById</a:t>
            </a:r>
            <a:r>
              <a:rPr lang="en-US" sz="2400" b="1" dirty="0"/>
              <a:t>&lt;/title&gt; </a:t>
            </a:r>
          </a:p>
          <a:p>
            <a:pPr marL="0" indent="0">
              <a:spcBef>
                <a:spcPts val="0"/>
              </a:spcBef>
              <a:buNone/>
            </a:pPr>
            <a:r>
              <a:rPr lang="en-US" sz="2400" b="1" dirty="0"/>
              <a:t>&lt;/head&gt; </a:t>
            </a:r>
          </a:p>
          <a:p>
            <a:pPr marL="0" indent="0">
              <a:spcBef>
                <a:spcPts val="0"/>
              </a:spcBef>
              <a:buNone/>
            </a:pPr>
            <a:r>
              <a:rPr lang="en-US" sz="2400" b="1" dirty="0"/>
              <a:t>&lt;body&gt; </a:t>
            </a:r>
          </a:p>
          <a:p>
            <a:pPr marL="0" indent="0">
              <a:spcBef>
                <a:spcPts val="0"/>
              </a:spcBef>
              <a:buNone/>
            </a:pPr>
            <a:r>
              <a:rPr lang="en-US" sz="2400" b="1" dirty="0"/>
              <a:t>&lt;h2&gt;What Can JavaScript Do?&lt;/h2&gt; </a:t>
            </a:r>
          </a:p>
          <a:p>
            <a:pPr marL="0" indent="0">
              <a:spcBef>
                <a:spcPts val="0"/>
              </a:spcBef>
              <a:buNone/>
            </a:pPr>
            <a:r>
              <a:rPr lang="en-US" sz="2400" b="1" dirty="0"/>
              <a:t>&lt;p&gt;JavaScript can change HTML attribute values.&lt;/p&gt; </a:t>
            </a:r>
          </a:p>
          <a:p>
            <a:pPr marL="0" indent="0">
              <a:spcBef>
                <a:spcPts val="0"/>
              </a:spcBef>
              <a:buNone/>
            </a:pPr>
            <a:r>
              <a:rPr lang="en-US" sz="2400" b="1" dirty="0"/>
              <a:t>&lt;p&gt;JavaScript changes the value of the </a:t>
            </a:r>
            <a:r>
              <a:rPr lang="en-US" sz="2400" b="1" dirty="0" err="1"/>
              <a:t>src</a:t>
            </a:r>
            <a:r>
              <a:rPr lang="en-US" sz="2400" b="1" dirty="0"/>
              <a:t> (source) attribute of an image.&lt;/p&gt; &lt;button onclick="</a:t>
            </a:r>
            <a:r>
              <a:rPr lang="en-US" sz="2400" b="1" dirty="0" err="1"/>
              <a:t>document.getElementById</a:t>
            </a:r>
            <a:r>
              <a:rPr lang="en-US" sz="2400" b="1" dirty="0"/>
              <a:t>('</a:t>
            </a:r>
            <a:r>
              <a:rPr lang="en-US" sz="2400" b="1" dirty="0" err="1"/>
              <a:t>myImage</a:t>
            </a:r>
            <a:r>
              <a:rPr lang="en-US" sz="2400" b="1" dirty="0"/>
              <a:t>').</a:t>
            </a:r>
            <a:r>
              <a:rPr lang="en-US" sz="2400" b="1" dirty="0" err="1"/>
              <a:t>src</a:t>
            </a:r>
            <a:r>
              <a:rPr lang="en-US" sz="2400" b="1" dirty="0"/>
              <a:t>='</a:t>
            </a:r>
            <a:r>
              <a:rPr lang="en-US" sz="2400" b="1" dirty="0" err="1"/>
              <a:t>pic_bulbon.gif</a:t>
            </a:r>
            <a:r>
              <a:rPr lang="en-US" sz="2400" b="1" dirty="0"/>
              <a:t>'"&gt; Turn on the light </a:t>
            </a:r>
          </a:p>
          <a:p>
            <a:pPr marL="0" indent="0">
              <a:spcBef>
                <a:spcPts val="0"/>
              </a:spcBef>
              <a:buNone/>
            </a:pPr>
            <a:r>
              <a:rPr lang="en-US" sz="2400" b="1" dirty="0"/>
              <a:t>&lt;/button&gt; </a:t>
            </a:r>
          </a:p>
          <a:p>
            <a:pPr marL="0" indent="0">
              <a:spcBef>
                <a:spcPts val="0"/>
              </a:spcBef>
              <a:buNone/>
            </a:pPr>
            <a:r>
              <a:rPr lang="en-US" sz="2400" b="1" dirty="0"/>
              <a:t>&lt;</a:t>
            </a:r>
            <a:r>
              <a:rPr lang="en-US" sz="2400" b="1" dirty="0" err="1"/>
              <a:t>img</a:t>
            </a:r>
            <a:r>
              <a:rPr lang="en-US" sz="2400" b="1" dirty="0"/>
              <a:t> id="</a:t>
            </a:r>
            <a:r>
              <a:rPr lang="en-US" sz="2400" b="1" dirty="0" err="1"/>
              <a:t>myImage</a:t>
            </a:r>
            <a:r>
              <a:rPr lang="en-US" sz="2400" b="1" dirty="0"/>
              <a:t>" </a:t>
            </a:r>
            <a:r>
              <a:rPr lang="en-US" sz="2400" b="1" dirty="0" err="1"/>
              <a:t>src</a:t>
            </a:r>
            <a:r>
              <a:rPr lang="en-US" sz="2400" b="1" dirty="0"/>
              <a:t>="</a:t>
            </a:r>
            <a:r>
              <a:rPr lang="en-US" sz="2400" b="1" dirty="0" err="1"/>
              <a:t>pic_bulboff.gif</a:t>
            </a:r>
            <a:r>
              <a:rPr lang="en-US" sz="2400" b="1" dirty="0"/>
              <a:t>" style="width:100px"&gt; </a:t>
            </a:r>
          </a:p>
          <a:p>
            <a:pPr marL="0" indent="0">
              <a:spcBef>
                <a:spcPts val="0"/>
              </a:spcBef>
              <a:buNone/>
            </a:pPr>
            <a:r>
              <a:rPr lang="en-US" sz="2400" b="1" dirty="0"/>
              <a:t>&lt;button onclick="</a:t>
            </a:r>
            <a:r>
              <a:rPr lang="en-US" sz="2400" b="1" dirty="0" err="1"/>
              <a:t>document.getElementById</a:t>
            </a:r>
            <a:r>
              <a:rPr lang="en-US" sz="2400" b="1" dirty="0"/>
              <a:t>('</a:t>
            </a:r>
            <a:r>
              <a:rPr lang="en-US" sz="2400" b="1" dirty="0" err="1"/>
              <a:t>myImage</a:t>
            </a:r>
            <a:r>
              <a:rPr lang="en-US" sz="2400" b="1" dirty="0"/>
              <a:t>').</a:t>
            </a:r>
            <a:r>
              <a:rPr lang="en-US" sz="2400" b="1" dirty="0" err="1"/>
              <a:t>src</a:t>
            </a:r>
            <a:r>
              <a:rPr lang="en-US" sz="2400" b="1" dirty="0"/>
              <a:t>='</a:t>
            </a:r>
            <a:r>
              <a:rPr lang="en-US" sz="2400" b="1" dirty="0" err="1"/>
              <a:t>pic_bulboff.gif</a:t>
            </a:r>
            <a:r>
              <a:rPr lang="en-US" sz="2400" b="1" dirty="0"/>
              <a:t>'"&gt; Turn off the light </a:t>
            </a:r>
          </a:p>
          <a:p>
            <a:pPr marL="0" indent="0">
              <a:spcBef>
                <a:spcPts val="0"/>
              </a:spcBef>
              <a:buNone/>
            </a:pPr>
            <a:r>
              <a:rPr lang="en-US" sz="2400" b="1" dirty="0"/>
              <a:t>&lt;/button&gt; </a:t>
            </a:r>
          </a:p>
          <a:p>
            <a:pPr marL="0" indent="0">
              <a:spcBef>
                <a:spcPts val="0"/>
              </a:spcBef>
              <a:buNone/>
            </a:pPr>
            <a:r>
              <a:rPr lang="en-US" sz="2400" b="1" dirty="0"/>
              <a:t>&lt;/body&gt; </a:t>
            </a:r>
          </a:p>
          <a:p>
            <a:pPr marL="0" indent="0">
              <a:spcBef>
                <a:spcPts val="0"/>
              </a:spcBef>
              <a:buNone/>
            </a:pPr>
            <a:r>
              <a:rPr lang="en-US" sz="2400" b="1" dirty="0"/>
              <a:t>&lt;/html&gt; </a:t>
            </a:r>
          </a:p>
          <a:p>
            <a:pPr marL="0" indent="0">
              <a:spcBef>
                <a:spcPts val="0"/>
              </a:spcBef>
              <a:buNone/>
            </a:pPr>
            <a:br>
              <a:rPr lang="en-US" sz="2400" b="1" dirty="0"/>
            </a:br>
            <a:endParaRPr lang="en-US" sz="2400" b="1" dirty="0"/>
          </a:p>
          <a:p>
            <a:pPr marL="0" indent="0">
              <a:spcBef>
                <a:spcPts val="0"/>
              </a:spcBef>
              <a:buNone/>
            </a:pPr>
            <a:br>
              <a:rPr lang="en-US" sz="1800" b="1" dirty="0"/>
            </a:br>
            <a:endParaRPr lang="en-US" sz="1800" b="1" dirty="0"/>
          </a:p>
          <a:p>
            <a:pPr marL="0" indent="0">
              <a:spcBef>
                <a:spcPts val="0"/>
              </a:spcBef>
              <a:buNone/>
            </a:pPr>
            <a:endParaRPr lang="en-NP" sz="1800" b="1" dirty="0"/>
          </a:p>
        </p:txBody>
      </p:sp>
    </p:spTree>
    <p:extLst>
      <p:ext uri="{BB962C8B-B14F-4D97-AF65-F5344CB8AC3E}">
        <p14:creationId xmlns:p14="http://schemas.microsoft.com/office/powerpoint/2010/main" val="18644710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460C7D-2449-5749-90E9-998FD31C240E}"/>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99A35DD6-C276-1916-4EBA-1CF8913FA0DF}"/>
              </a:ext>
            </a:extLst>
          </p:cNvPr>
          <p:cNvPicPr>
            <a:picLocks noChangeAspect="1"/>
          </p:cNvPicPr>
          <p:nvPr/>
        </p:nvPicPr>
        <p:blipFill>
          <a:blip r:embed="rId2"/>
          <a:stretch>
            <a:fillRect/>
          </a:stretch>
        </p:blipFill>
        <p:spPr>
          <a:xfrm>
            <a:off x="679940" y="1124730"/>
            <a:ext cx="5180330" cy="4889210"/>
          </a:xfrm>
          <a:prstGeom prst="rect">
            <a:avLst/>
          </a:prstGeom>
        </p:spPr>
      </p:pic>
      <p:pic>
        <p:nvPicPr>
          <p:cNvPr id="4" name="Picture 3">
            <a:extLst>
              <a:ext uri="{FF2B5EF4-FFF2-40B4-BE49-F238E27FC236}">
                <a16:creationId xmlns:a16="http://schemas.microsoft.com/office/drawing/2014/main" id="{2E1425FC-E2A3-CE31-017E-F54A72D4A61C}"/>
              </a:ext>
            </a:extLst>
          </p:cNvPr>
          <p:cNvPicPr>
            <a:picLocks noChangeAspect="1"/>
          </p:cNvPicPr>
          <p:nvPr/>
        </p:nvPicPr>
        <p:blipFill>
          <a:blip r:embed="rId3"/>
          <a:stretch>
            <a:fillRect/>
          </a:stretch>
        </p:blipFill>
        <p:spPr>
          <a:xfrm>
            <a:off x="6331732" y="1173850"/>
            <a:ext cx="4841009" cy="4510300"/>
          </a:xfrm>
          <a:prstGeom prst="rect">
            <a:avLst/>
          </a:prstGeom>
        </p:spPr>
      </p:pic>
      <p:sp>
        <p:nvSpPr>
          <p:cNvPr id="2" name="TextBox 1">
            <a:extLst>
              <a:ext uri="{FF2B5EF4-FFF2-40B4-BE49-F238E27FC236}">
                <a16:creationId xmlns:a16="http://schemas.microsoft.com/office/drawing/2014/main" id="{FBDA86FD-69A4-5FF6-DD8D-F268137055DE}"/>
              </a:ext>
            </a:extLst>
          </p:cNvPr>
          <p:cNvSpPr txBox="1"/>
          <p:nvPr/>
        </p:nvSpPr>
        <p:spPr>
          <a:xfrm>
            <a:off x="2688771" y="293914"/>
            <a:ext cx="1643399" cy="369332"/>
          </a:xfrm>
          <a:prstGeom prst="rect">
            <a:avLst/>
          </a:prstGeom>
          <a:noFill/>
        </p:spPr>
        <p:txBody>
          <a:bodyPr wrap="none" rtlCol="0">
            <a:spAutoFit/>
          </a:bodyPr>
          <a:lstStyle/>
          <a:p>
            <a:r>
              <a:rPr lang="en-US" dirty="0">
                <a:highlight>
                  <a:srgbClr val="00FF00"/>
                </a:highlight>
              </a:rPr>
              <a:t>O</a:t>
            </a:r>
            <a:r>
              <a:rPr lang="en-NP" dirty="0">
                <a:highlight>
                  <a:srgbClr val="00FF00"/>
                </a:highlight>
              </a:rPr>
              <a:t>utput of Qn 9</a:t>
            </a:r>
          </a:p>
        </p:txBody>
      </p:sp>
    </p:spTree>
    <p:extLst>
      <p:ext uri="{BB962C8B-B14F-4D97-AF65-F5344CB8AC3E}">
        <p14:creationId xmlns:p14="http://schemas.microsoft.com/office/powerpoint/2010/main" val="42519137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88AF1C-C527-FE29-9E54-D373621129CD}"/>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22BA215-D942-D3BA-28E9-9F9EC4C7642B}"/>
              </a:ext>
            </a:extLst>
          </p:cNvPr>
          <p:cNvSpPr>
            <a:spLocks noGrp="1"/>
          </p:cNvSpPr>
          <p:nvPr>
            <p:ph idx="1"/>
          </p:nvPr>
        </p:nvSpPr>
        <p:spPr>
          <a:xfrm>
            <a:off x="375031" y="241301"/>
            <a:ext cx="11816969" cy="6616700"/>
          </a:xfrm>
        </p:spPr>
        <p:txBody>
          <a:bodyPr>
            <a:noAutofit/>
          </a:bodyPr>
          <a:lstStyle/>
          <a:p>
            <a:pPr marL="0" indent="0">
              <a:spcBef>
                <a:spcPts val="0"/>
              </a:spcBef>
              <a:buNone/>
            </a:pPr>
            <a:r>
              <a:rPr lang="en-US" sz="2400" i="1" dirty="0">
                <a:highlight>
                  <a:srgbClr val="00FF00"/>
                </a:highlight>
              </a:rPr>
              <a:t>10.Write a JS program to add two numbers using a function with parameters.”</a:t>
            </a:r>
          </a:p>
          <a:p>
            <a:pPr marL="0" indent="0">
              <a:spcBef>
                <a:spcPts val="0"/>
              </a:spcBef>
              <a:buNone/>
            </a:pPr>
            <a:r>
              <a:rPr lang="en-US" sz="2000" b="1" dirty="0"/>
              <a:t>&lt;html&gt; </a:t>
            </a:r>
          </a:p>
          <a:p>
            <a:pPr marL="0" indent="0">
              <a:spcBef>
                <a:spcPts val="0"/>
              </a:spcBef>
              <a:buNone/>
            </a:pPr>
            <a:r>
              <a:rPr lang="en-US" sz="2000" b="1" dirty="0"/>
              <a:t>&lt;head&gt;&lt;title&gt;Function with parameters&lt;/title&gt;</a:t>
            </a:r>
          </a:p>
          <a:p>
            <a:pPr marL="0" indent="0">
              <a:spcBef>
                <a:spcPts val="0"/>
              </a:spcBef>
              <a:buNone/>
            </a:pPr>
            <a:r>
              <a:rPr lang="en-US" sz="2000" b="1" dirty="0"/>
              <a:t>&lt;script&gt;</a:t>
            </a:r>
          </a:p>
          <a:p>
            <a:pPr marL="0" indent="0">
              <a:spcBef>
                <a:spcPts val="0"/>
              </a:spcBef>
              <a:buNone/>
            </a:pPr>
            <a:r>
              <a:rPr lang="en-US" sz="2000" b="1" dirty="0"/>
              <a:t>function </a:t>
            </a:r>
            <a:r>
              <a:rPr lang="en-US" sz="2000" b="1" dirty="0" err="1"/>
              <a:t>sayHello</a:t>
            </a:r>
            <a:r>
              <a:rPr lang="en-US" sz="2000" b="1" dirty="0"/>
              <a:t>(</a:t>
            </a:r>
            <a:r>
              <a:rPr lang="en-US" sz="2000" b="1" dirty="0" err="1"/>
              <a:t>a,b</a:t>
            </a:r>
            <a:r>
              <a:rPr lang="en-US" sz="2000" b="1" dirty="0"/>
              <a:t>) { </a:t>
            </a:r>
          </a:p>
          <a:p>
            <a:pPr marL="0" indent="0">
              <a:spcBef>
                <a:spcPts val="0"/>
              </a:spcBef>
              <a:buNone/>
            </a:pPr>
            <a:r>
              <a:rPr lang="en-US" sz="2000" b="1" dirty="0"/>
              <a:t>var sum; </a:t>
            </a:r>
          </a:p>
          <a:p>
            <a:pPr marL="0" indent="0">
              <a:spcBef>
                <a:spcPts val="0"/>
              </a:spcBef>
              <a:buNone/>
            </a:pPr>
            <a:r>
              <a:rPr lang="en-US" sz="2000" b="1" dirty="0"/>
              <a:t>sum = </a:t>
            </a:r>
            <a:r>
              <a:rPr lang="en-US" sz="2000" b="1" dirty="0" err="1"/>
              <a:t>a+b</a:t>
            </a:r>
            <a:r>
              <a:rPr lang="en-US" sz="2000" b="1" dirty="0"/>
              <a:t>; </a:t>
            </a:r>
          </a:p>
          <a:p>
            <a:pPr marL="0" indent="0">
              <a:spcBef>
                <a:spcPts val="0"/>
              </a:spcBef>
              <a:buNone/>
            </a:pPr>
            <a:r>
              <a:rPr lang="en-US" sz="2000" b="1" dirty="0" err="1"/>
              <a:t>document.write</a:t>
            </a:r>
            <a:r>
              <a:rPr lang="en-US" sz="2000" b="1" dirty="0"/>
              <a:t> (sum); </a:t>
            </a:r>
          </a:p>
          <a:p>
            <a:pPr marL="0" indent="0">
              <a:spcBef>
                <a:spcPts val="0"/>
              </a:spcBef>
              <a:buNone/>
            </a:pPr>
            <a:r>
              <a:rPr lang="en-US" sz="2000" b="1" dirty="0"/>
              <a:t>} </a:t>
            </a:r>
          </a:p>
          <a:p>
            <a:pPr marL="0" indent="0">
              <a:spcBef>
                <a:spcPts val="0"/>
              </a:spcBef>
              <a:buNone/>
            </a:pPr>
            <a:r>
              <a:rPr lang="en-US" sz="2000" b="1" dirty="0"/>
              <a:t>&lt;/script&gt; </a:t>
            </a:r>
          </a:p>
          <a:p>
            <a:pPr marL="0" indent="0">
              <a:spcBef>
                <a:spcPts val="0"/>
              </a:spcBef>
              <a:buNone/>
            </a:pPr>
            <a:r>
              <a:rPr lang="en-US" sz="2000" b="1" dirty="0"/>
              <a:t>&lt;/head&gt; </a:t>
            </a:r>
          </a:p>
          <a:p>
            <a:pPr marL="0" indent="0">
              <a:spcBef>
                <a:spcPts val="0"/>
              </a:spcBef>
              <a:buNone/>
            </a:pPr>
            <a:r>
              <a:rPr lang="en-US" sz="2000" b="1" dirty="0"/>
              <a:t>&lt;body&gt; </a:t>
            </a:r>
          </a:p>
          <a:p>
            <a:pPr marL="0" indent="0">
              <a:spcBef>
                <a:spcPts val="0"/>
              </a:spcBef>
              <a:buNone/>
            </a:pPr>
            <a:r>
              <a:rPr lang="en-US" sz="2000" b="1" dirty="0"/>
              <a:t>&lt;p&gt;Click the following button to call the function&lt;/p&gt; </a:t>
            </a:r>
          </a:p>
          <a:p>
            <a:pPr marL="0" indent="0">
              <a:spcBef>
                <a:spcPts val="0"/>
              </a:spcBef>
              <a:buNone/>
            </a:pPr>
            <a:r>
              <a:rPr lang="en-US" sz="2000" b="1" dirty="0"/>
              <a:t>&lt;form&gt; </a:t>
            </a:r>
          </a:p>
          <a:p>
            <a:pPr marL="0" indent="0">
              <a:spcBef>
                <a:spcPts val="0"/>
              </a:spcBef>
              <a:buNone/>
            </a:pPr>
            <a:r>
              <a:rPr lang="en-US" sz="2000" b="1" dirty="0"/>
              <a:t>&lt;input type = "button" onclick = "</a:t>
            </a:r>
            <a:r>
              <a:rPr lang="en-US" sz="2000" b="1" dirty="0" err="1"/>
              <a:t>sayHello</a:t>
            </a:r>
            <a:r>
              <a:rPr lang="en-US" sz="2000" b="1" dirty="0"/>
              <a:t>(5,7)" value = "SUM"&gt; </a:t>
            </a:r>
          </a:p>
          <a:p>
            <a:pPr marL="0" indent="0">
              <a:spcBef>
                <a:spcPts val="0"/>
              </a:spcBef>
              <a:buNone/>
            </a:pPr>
            <a:r>
              <a:rPr lang="en-US" sz="2000" b="1" dirty="0"/>
              <a:t>&lt;/form&gt; </a:t>
            </a:r>
          </a:p>
          <a:p>
            <a:pPr marL="0" indent="0">
              <a:spcBef>
                <a:spcPts val="0"/>
              </a:spcBef>
              <a:buNone/>
            </a:pPr>
            <a:r>
              <a:rPr lang="en-US" sz="2000" b="1" dirty="0"/>
              <a:t>&lt;p&gt;Use different parameters inside the function and then try...&lt;/p&gt; </a:t>
            </a:r>
          </a:p>
          <a:p>
            <a:pPr marL="0" indent="0">
              <a:spcBef>
                <a:spcPts val="0"/>
              </a:spcBef>
              <a:buNone/>
            </a:pPr>
            <a:r>
              <a:rPr lang="en-US" sz="2000" b="1" dirty="0"/>
              <a:t>&lt;/body&gt; </a:t>
            </a:r>
          </a:p>
          <a:p>
            <a:pPr marL="0" indent="0">
              <a:spcBef>
                <a:spcPts val="0"/>
              </a:spcBef>
              <a:buNone/>
            </a:pPr>
            <a:r>
              <a:rPr lang="en-US" sz="2000" b="1" dirty="0"/>
              <a:t>&lt;/html&gt; </a:t>
            </a:r>
          </a:p>
          <a:p>
            <a:pPr marL="0" indent="0">
              <a:spcBef>
                <a:spcPts val="0"/>
              </a:spcBef>
              <a:buNone/>
            </a:pPr>
            <a:br>
              <a:rPr lang="en-US" sz="2400" b="1" dirty="0">
                <a:highlight>
                  <a:srgbClr val="FFFF00"/>
                </a:highlight>
              </a:rPr>
            </a:br>
            <a:endParaRPr lang="en-US" sz="2400" b="1" dirty="0">
              <a:highlight>
                <a:srgbClr val="FFFF00"/>
              </a:highlight>
            </a:endParaRPr>
          </a:p>
          <a:p>
            <a:pPr marL="0" indent="0">
              <a:spcBef>
                <a:spcPts val="0"/>
              </a:spcBef>
              <a:buNone/>
            </a:pPr>
            <a:endParaRPr lang="en-US" sz="2400" b="1" dirty="0">
              <a:highlight>
                <a:srgbClr val="FFFF00"/>
              </a:highlight>
            </a:endParaRPr>
          </a:p>
          <a:p>
            <a:pPr marL="0" indent="0">
              <a:spcBef>
                <a:spcPts val="0"/>
              </a:spcBef>
              <a:buNone/>
            </a:pPr>
            <a:br>
              <a:rPr lang="en-US" sz="2400" b="1" dirty="0"/>
            </a:br>
            <a:endParaRPr lang="en-US" sz="2400" b="1" dirty="0"/>
          </a:p>
          <a:p>
            <a:pPr marL="0" indent="0">
              <a:spcBef>
                <a:spcPts val="0"/>
              </a:spcBef>
              <a:buNone/>
            </a:pPr>
            <a:br>
              <a:rPr lang="en-US" sz="1800" b="1" dirty="0"/>
            </a:br>
            <a:endParaRPr lang="en-US" sz="1800" b="1" dirty="0"/>
          </a:p>
          <a:p>
            <a:pPr marL="0" indent="0">
              <a:spcBef>
                <a:spcPts val="0"/>
              </a:spcBef>
              <a:buNone/>
            </a:pPr>
            <a:endParaRPr lang="en-NP" sz="1800" b="1" dirty="0"/>
          </a:p>
        </p:txBody>
      </p:sp>
      <p:pic>
        <p:nvPicPr>
          <p:cNvPr id="2" name="Picture 1">
            <a:extLst>
              <a:ext uri="{FF2B5EF4-FFF2-40B4-BE49-F238E27FC236}">
                <a16:creationId xmlns:a16="http://schemas.microsoft.com/office/drawing/2014/main" id="{2F013F24-A052-E58F-5A81-C11864B7BC90}"/>
              </a:ext>
            </a:extLst>
          </p:cNvPr>
          <p:cNvPicPr>
            <a:picLocks noChangeAspect="1"/>
          </p:cNvPicPr>
          <p:nvPr/>
        </p:nvPicPr>
        <p:blipFill>
          <a:blip r:embed="rId2"/>
          <a:stretch>
            <a:fillRect/>
          </a:stretch>
        </p:blipFill>
        <p:spPr>
          <a:xfrm>
            <a:off x="4475560" y="1476941"/>
            <a:ext cx="3240880" cy="1952059"/>
          </a:xfrm>
          <a:prstGeom prst="rect">
            <a:avLst/>
          </a:prstGeom>
        </p:spPr>
      </p:pic>
      <p:pic>
        <p:nvPicPr>
          <p:cNvPr id="4" name="Picture 3">
            <a:extLst>
              <a:ext uri="{FF2B5EF4-FFF2-40B4-BE49-F238E27FC236}">
                <a16:creationId xmlns:a16="http://schemas.microsoft.com/office/drawing/2014/main" id="{40DEDA82-9614-2A6A-278C-F798CAADC959}"/>
              </a:ext>
            </a:extLst>
          </p:cNvPr>
          <p:cNvPicPr>
            <a:picLocks noChangeAspect="1"/>
          </p:cNvPicPr>
          <p:nvPr/>
        </p:nvPicPr>
        <p:blipFill>
          <a:blip r:embed="rId3"/>
          <a:stretch>
            <a:fillRect/>
          </a:stretch>
        </p:blipFill>
        <p:spPr>
          <a:xfrm>
            <a:off x="7966336" y="1476941"/>
            <a:ext cx="3678089" cy="1952059"/>
          </a:xfrm>
          <a:prstGeom prst="rect">
            <a:avLst/>
          </a:prstGeom>
        </p:spPr>
      </p:pic>
    </p:spTree>
    <p:extLst>
      <p:ext uri="{BB962C8B-B14F-4D97-AF65-F5344CB8AC3E}">
        <p14:creationId xmlns:p14="http://schemas.microsoft.com/office/powerpoint/2010/main" val="12007969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D87C9D-46EB-EFEE-E0D3-5933084B9C48}"/>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88EA8CA-0D91-E4D5-1FFE-25B17AC2CEA1}"/>
              </a:ext>
            </a:extLst>
          </p:cNvPr>
          <p:cNvSpPr>
            <a:spLocks noGrp="1"/>
          </p:cNvSpPr>
          <p:nvPr>
            <p:ph idx="1"/>
          </p:nvPr>
        </p:nvSpPr>
        <p:spPr>
          <a:xfrm>
            <a:off x="375031" y="241301"/>
            <a:ext cx="11816969" cy="6616700"/>
          </a:xfrm>
        </p:spPr>
        <p:txBody>
          <a:bodyPr>
            <a:noAutofit/>
          </a:bodyPr>
          <a:lstStyle/>
          <a:p>
            <a:pPr marL="0" indent="0">
              <a:spcBef>
                <a:spcPts val="0"/>
              </a:spcBef>
              <a:buNone/>
            </a:pPr>
            <a:r>
              <a:rPr lang="en-US" sz="2400" dirty="0">
                <a:highlight>
                  <a:srgbClr val="00FF00"/>
                </a:highlight>
              </a:rPr>
              <a:t>11.Write a JS program to find the square root of a number using </a:t>
            </a:r>
            <a:r>
              <a:rPr lang="en-US" sz="2400" dirty="0" err="1">
                <a:highlight>
                  <a:srgbClr val="00FF00"/>
                </a:highlight>
              </a:rPr>
              <a:t>Math.sqrt</a:t>
            </a:r>
            <a:r>
              <a:rPr lang="en-US" sz="2400" dirty="0">
                <a:highlight>
                  <a:srgbClr val="00FF00"/>
                </a:highlight>
              </a:rPr>
              <a:t>()</a:t>
            </a:r>
            <a:r>
              <a:rPr lang="en-US" sz="2400" b="1" dirty="0">
                <a:highlight>
                  <a:srgbClr val="00FF00"/>
                </a:highlight>
              </a:rPr>
              <a:t>&lt;html&gt;</a:t>
            </a:r>
          </a:p>
          <a:p>
            <a:pPr marL="0" indent="0">
              <a:spcBef>
                <a:spcPts val="0"/>
              </a:spcBef>
              <a:buNone/>
            </a:pPr>
            <a:r>
              <a:rPr lang="en-US" sz="2400" b="1" dirty="0"/>
              <a:t>&lt;head&gt;</a:t>
            </a:r>
          </a:p>
          <a:p>
            <a:pPr marL="0" indent="0">
              <a:spcBef>
                <a:spcPts val="0"/>
              </a:spcBef>
              <a:buNone/>
            </a:pPr>
            <a:r>
              <a:rPr lang="en-US" sz="2400" b="1" dirty="0"/>
              <a:t>&lt;title&gt;Example of </a:t>
            </a:r>
            <a:r>
              <a:rPr lang="en-US" sz="2400" b="1" dirty="0" err="1"/>
              <a:t>Math.sqrt</a:t>
            </a:r>
            <a:r>
              <a:rPr lang="en-US" sz="2400" b="1" dirty="0"/>
              <a:t>()&lt;/title&gt;</a:t>
            </a:r>
          </a:p>
          <a:p>
            <a:pPr marL="0" indent="0">
              <a:spcBef>
                <a:spcPts val="0"/>
              </a:spcBef>
              <a:buNone/>
            </a:pPr>
            <a:r>
              <a:rPr lang="en-US" sz="2400" b="1" dirty="0"/>
              <a:t>&lt;/head&gt;</a:t>
            </a:r>
          </a:p>
          <a:p>
            <a:pPr marL="0" indent="0">
              <a:spcBef>
                <a:spcPts val="0"/>
              </a:spcBef>
              <a:buNone/>
            </a:pPr>
            <a:r>
              <a:rPr lang="en-US" sz="2400" b="1" dirty="0"/>
              <a:t>&lt;body&gt;</a:t>
            </a:r>
          </a:p>
          <a:p>
            <a:pPr marL="0" indent="0">
              <a:spcBef>
                <a:spcPts val="0"/>
              </a:spcBef>
              <a:buNone/>
            </a:pPr>
            <a:r>
              <a:rPr lang="en-US" sz="2400" b="1" dirty="0"/>
              <a:t>&lt;script&gt; </a:t>
            </a:r>
          </a:p>
          <a:p>
            <a:pPr marL="0" indent="0">
              <a:spcBef>
                <a:spcPts val="0"/>
              </a:spcBef>
              <a:buNone/>
            </a:pPr>
            <a:r>
              <a:rPr lang="en-US" sz="2400" b="1" dirty="0"/>
              <a:t>var num, </a:t>
            </a:r>
            <a:r>
              <a:rPr lang="en-US" sz="2400" b="1" dirty="0" err="1"/>
              <a:t>sqr</a:t>
            </a:r>
            <a:r>
              <a:rPr lang="en-US" sz="2400" b="1" dirty="0"/>
              <a:t>; </a:t>
            </a:r>
          </a:p>
          <a:p>
            <a:pPr marL="0" indent="0">
              <a:spcBef>
                <a:spcPts val="0"/>
              </a:spcBef>
              <a:buNone/>
            </a:pPr>
            <a:r>
              <a:rPr lang="en-US" sz="2400" b="1" dirty="0"/>
              <a:t>num=</a:t>
            </a:r>
            <a:r>
              <a:rPr lang="en-US" sz="2400" b="1" dirty="0" err="1"/>
              <a:t>parseInt</a:t>
            </a:r>
            <a:r>
              <a:rPr lang="en-US" sz="2400" b="1" dirty="0"/>
              <a:t>(prompt("Enter any number : ")); </a:t>
            </a:r>
          </a:p>
          <a:p>
            <a:pPr marL="0" indent="0">
              <a:spcBef>
                <a:spcPts val="0"/>
              </a:spcBef>
              <a:buNone/>
            </a:pPr>
            <a:r>
              <a:rPr lang="en-US" sz="2400" b="1" dirty="0" err="1"/>
              <a:t>sqr</a:t>
            </a:r>
            <a:r>
              <a:rPr lang="en-US" sz="2400" b="1" dirty="0"/>
              <a:t>=</a:t>
            </a:r>
            <a:r>
              <a:rPr lang="en-US" sz="2400" b="1" dirty="0" err="1"/>
              <a:t>Math.sqrt</a:t>
            </a:r>
            <a:r>
              <a:rPr lang="en-US" sz="2400" b="1" dirty="0"/>
              <a:t>(num); </a:t>
            </a:r>
          </a:p>
          <a:p>
            <a:pPr marL="0" indent="0">
              <a:spcBef>
                <a:spcPts val="0"/>
              </a:spcBef>
              <a:buNone/>
            </a:pPr>
            <a:r>
              <a:rPr lang="en-US" sz="2400" b="1" dirty="0" err="1"/>
              <a:t>document.write</a:t>
            </a:r>
            <a:r>
              <a:rPr lang="en-US" sz="2400" b="1" dirty="0"/>
              <a:t> ("Answer = "+</a:t>
            </a:r>
            <a:r>
              <a:rPr lang="en-US" sz="2400" b="1" dirty="0" err="1"/>
              <a:t>sqr</a:t>
            </a:r>
            <a:r>
              <a:rPr lang="en-US" sz="2400" b="1" dirty="0"/>
              <a:t>); </a:t>
            </a:r>
          </a:p>
          <a:p>
            <a:pPr marL="0" indent="0">
              <a:spcBef>
                <a:spcPts val="0"/>
              </a:spcBef>
              <a:buNone/>
            </a:pPr>
            <a:r>
              <a:rPr lang="en-US" sz="2400" b="1" dirty="0"/>
              <a:t>&lt;/script&gt;</a:t>
            </a:r>
          </a:p>
          <a:p>
            <a:pPr marL="0" indent="0">
              <a:spcBef>
                <a:spcPts val="0"/>
              </a:spcBef>
              <a:buNone/>
            </a:pPr>
            <a:br>
              <a:rPr lang="en-US" sz="2400" b="1" dirty="0"/>
            </a:br>
            <a:r>
              <a:rPr lang="en-US" sz="2400" b="1" dirty="0"/>
              <a:t>&lt;/body&gt;</a:t>
            </a:r>
          </a:p>
          <a:p>
            <a:pPr marL="0" indent="0">
              <a:spcBef>
                <a:spcPts val="0"/>
              </a:spcBef>
              <a:buNone/>
            </a:pPr>
            <a:r>
              <a:rPr lang="en-US" sz="2400" b="1" dirty="0"/>
              <a:t>&lt;/html&gt;</a:t>
            </a:r>
          </a:p>
          <a:p>
            <a:pPr marL="0" indent="0">
              <a:spcBef>
                <a:spcPts val="0"/>
              </a:spcBef>
              <a:buNone/>
            </a:pPr>
            <a:br>
              <a:rPr lang="en-US" sz="2400" b="1" dirty="0">
                <a:highlight>
                  <a:srgbClr val="FFFF00"/>
                </a:highlight>
              </a:rPr>
            </a:br>
            <a:endParaRPr lang="en-US" sz="2400" b="1" dirty="0">
              <a:highlight>
                <a:srgbClr val="FFFF00"/>
              </a:highlight>
            </a:endParaRPr>
          </a:p>
          <a:p>
            <a:pPr marL="0" indent="0">
              <a:spcBef>
                <a:spcPts val="0"/>
              </a:spcBef>
              <a:buNone/>
            </a:pPr>
            <a:endParaRPr lang="en-US" sz="2400" b="1" dirty="0">
              <a:highlight>
                <a:srgbClr val="FFFF00"/>
              </a:highlight>
            </a:endParaRPr>
          </a:p>
          <a:p>
            <a:pPr marL="0" indent="0">
              <a:spcBef>
                <a:spcPts val="0"/>
              </a:spcBef>
              <a:buNone/>
            </a:pPr>
            <a:br>
              <a:rPr lang="en-US" sz="2400" b="1" dirty="0"/>
            </a:br>
            <a:endParaRPr lang="en-US" sz="2400" b="1" dirty="0"/>
          </a:p>
          <a:p>
            <a:pPr marL="0" indent="0">
              <a:spcBef>
                <a:spcPts val="0"/>
              </a:spcBef>
              <a:buNone/>
            </a:pPr>
            <a:br>
              <a:rPr lang="en-US" sz="1800" b="1" dirty="0"/>
            </a:br>
            <a:endParaRPr lang="en-US" sz="1800" b="1" dirty="0"/>
          </a:p>
          <a:p>
            <a:pPr marL="0" indent="0">
              <a:spcBef>
                <a:spcPts val="0"/>
              </a:spcBef>
              <a:buNone/>
            </a:pPr>
            <a:endParaRPr lang="en-NP" sz="1800" b="1" dirty="0"/>
          </a:p>
        </p:txBody>
      </p:sp>
      <p:pic>
        <p:nvPicPr>
          <p:cNvPr id="2" name="Picture 1">
            <a:extLst>
              <a:ext uri="{FF2B5EF4-FFF2-40B4-BE49-F238E27FC236}">
                <a16:creationId xmlns:a16="http://schemas.microsoft.com/office/drawing/2014/main" id="{A9CE5653-F9D6-5BE3-1C6D-DCC7494A0A95}"/>
              </a:ext>
            </a:extLst>
          </p:cNvPr>
          <p:cNvPicPr>
            <a:picLocks noChangeAspect="1"/>
          </p:cNvPicPr>
          <p:nvPr/>
        </p:nvPicPr>
        <p:blipFill>
          <a:blip r:embed="rId2"/>
          <a:stretch>
            <a:fillRect/>
          </a:stretch>
        </p:blipFill>
        <p:spPr>
          <a:xfrm>
            <a:off x="7233034" y="948911"/>
            <a:ext cx="4583935" cy="2396970"/>
          </a:xfrm>
          <a:prstGeom prst="rect">
            <a:avLst/>
          </a:prstGeom>
        </p:spPr>
      </p:pic>
      <p:pic>
        <p:nvPicPr>
          <p:cNvPr id="4" name="Picture 3">
            <a:extLst>
              <a:ext uri="{FF2B5EF4-FFF2-40B4-BE49-F238E27FC236}">
                <a16:creationId xmlns:a16="http://schemas.microsoft.com/office/drawing/2014/main" id="{787B66DF-DEA3-9C4E-FFE8-B0444E19A58A}"/>
              </a:ext>
            </a:extLst>
          </p:cNvPr>
          <p:cNvPicPr>
            <a:picLocks noChangeAspect="1"/>
          </p:cNvPicPr>
          <p:nvPr/>
        </p:nvPicPr>
        <p:blipFill>
          <a:blip r:embed="rId3"/>
          <a:stretch>
            <a:fillRect/>
          </a:stretch>
        </p:blipFill>
        <p:spPr>
          <a:xfrm>
            <a:off x="5551124" y="3812891"/>
            <a:ext cx="5562600" cy="2578100"/>
          </a:xfrm>
          <a:prstGeom prst="rect">
            <a:avLst/>
          </a:prstGeom>
        </p:spPr>
      </p:pic>
    </p:spTree>
    <p:extLst>
      <p:ext uri="{BB962C8B-B14F-4D97-AF65-F5344CB8AC3E}">
        <p14:creationId xmlns:p14="http://schemas.microsoft.com/office/powerpoint/2010/main" val="32943445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8B9AE5-F8ED-F054-857B-08E68B3F20A4}"/>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CE1D962-53B1-D06A-89D8-4D6EC6DEECFB}"/>
              </a:ext>
            </a:extLst>
          </p:cNvPr>
          <p:cNvSpPr>
            <a:spLocks noGrp="1"/>
          </p:cNvSpPr>
          <p:nvPr>
            <p:ph idx="1"/>
          </p:nvPr>
        </p:nvSpPr>
        <p:spPr>
          <a:xfrm>
            <a:off x="339861" y="408013"/>
            <a:ext cx="11605953" cy="6241560"/>
          </a:xfrm>
        </p:spPr>
        <p:txBody>
          <a:bodyPr>
            <a:noAutofit/>
          </a:bodyPr>
          <a:lstStyle/>
          <a:p>
            <a:pPr marL="0" indent="0">
              <a:spcBef>
                <a:spcPts val="0"/>
              </a:spcBef>
              <a:buNone/>
            </a:pPr>
            <a:r>
              <a:rPr lang="en-US" sz="2000" b="1" dirty="0"/>
              <a:t>&lt;html&gt;</a:t>
            </a:r>
          </a:p>
          <a:p>
            <a:pPr marL="0" indent="0">
              <a:spcBef>
                <a:spcPts val="0"/>
              </a:spcBef>
              <a:buNone/>
            </a:pPr>
            <a:r>
              <a:rPr lang="en-US" sz="2000" b="1" dirty="0"/>
              <a:t>&lt;head&gt;</a:t>
            </a:r>
            <a:br>
              <a:rPr lang="en-US" sz="2000" b="1" dirty="0"/>
            </a:br>
            <a:r>
              <a:rPr lang="en-US" sz="2000" b="1" dirty="0"/>
              <a:t>&lt;title&gt;largest number&lt;/title&gt;</a:t>
            </a:r>
          </a:p>
          <a:p>
            <a:pPr marL="0" indent="0">
              <a:spcBef>
                <a:spcPts val="0"/>
              </a:spcBef>
              <a:buNone/>
            </a:pPr>
            <a:r>
              <a:rPr lang="en-US" sz="2000" b="1" dirty="0"/>
              <a:t>&lt;/head&gt;</a:t>
            </a:r>
          </a:p>
          <a:p>
            <a:pPr marL="0" indent="0">
              <a:spcBef>
                <a:spcPts val="0"/>
              </a:spcBef>
              <a:buNone/>
            </a:pPr>
            <a:r>
              <a:rPr lang="en-US" sz="2000" b="1" dirty="0"/>
              <a:t>&lt;body&gt;</a:t>
            </a:r>
          </a:p>
          <a:p>
            <a:pPr marL="0" indent="0">
              <a:spcBef>
                <a:spcPts val="0"/>
              </a:spcBef>
              <a:buNone/>
            </a:pPr>
            <a:r>
              <a:rPr lang="en-US" sz="2000" b="1" dirty="0"/>
              <a:t>&lt;script&gt; </a:t>
            </a:r>
          </a:p>
          <a:p>
            <a:pPr marL="0" indent="0">
              <a:spcBef>
                <a:spcPts val="0"/>
              </a:spcBef>
              <a:buNone/>
            </a:pPr>
            <a:r>
              <a:rPr lang="en-US" sz="2000" b="1" dirty="0"/>
              <a:t>function largest()</a:t>
            </a:r>
          </a:p>
          <a:p>
            <a:pPr marL="0" indent="0">
              <a:spcBef>
                <a:spcPts val="0"/>
              </a:spcBef>
              <a:buNone/>
            </a:pPr>
            <a:r>
              <a:rPr lang="en-US" sz="2000" b="1" dirty="0"/>
              <a:t>{var num1,num2,num3; </a:t>
            </a:r>
          </a:p>
          <a:p>
            <a:pPr marL="0" indent="0">
              <a:spcBef>
                <a:spcPts val="0"/>
              </a:spcBef>
              <a:buNone/>
            </a:pPr>
            <a:r>
              <a:rPr lang="en-US" sz="2000" b="1" dirty="0"/>
              <a:t>num1=</a:t>
            </a:r>
            <a:r>
              <a:rPr lang="en-US" sz="2000" b="1" dirty="0" err="1"/>
              <a:t>parseInt</a:t>
            </a:r>
            <a:r>
              <a:rPr lang="en-US" sz="2000" b="1" dirty="0"/>
              <a:t>(prompt("Enter first number : ")); </a:t>
            </a:r>
          </a:p>
          <a:p>
            <a:pPr marL="0" indent="0">
              <a:spcBef>
                <a:spcPts val="0"/>
              </a:spcBef>
              <a:buNone/>
            </a:pPr>
            <a:r>
              <a:rPr lang="en-US" sz="2000" b="1" dirty="0"/>
              <a:t>num2=</a:t>
            </a:r>
            <a:r>
              <a:rPr lang="en-US" sz="2000" b="1" dirty="0" err="1"/>
              <a:t>parseInt</a:t>
            </a:r>
            <a:r>
              <a:rPr lang="en-US" sz="2000" b="1" dirty="0"/>
              <a:t>(prompt("Enter second number : ")); </a:t>
            </a:r>
          </a:p>
          <a:p>
            <a:pPr marL="0" indent="0">
              <a:spcBef>
                <a:spcPts val="0"/>
              </a:spcBef>
              <a:buNone/>
            </a:pPr>
            <a:r>
              <a:rPr lang="en-US" sz="2000" b="1" dirty="0"/>
              <a:t>num3=</a:t>
            </a:r>
            <a:r>
              <a:rPr lang="en-US" sz="2000" b="1" dirty="0" err="1"/>
              <a:t>parseInt</a:t>
            </a:r>
            <a:r>
              <a:rPr lang="en-US" sz="2000" b="1" dirty="0"/>
              <a:t>(prompt("Enter third number : ")); </a:t>
            </a:r>
          </a:p>
          <a:p>
            <a:pPr marL="0" indent="0">
              <a:spcBef>
                <a:spcPts val="0"/>
              </a:spcBef>
              <a:buNone/>
            </a:pPr>
            <a:r>
              <a:rPr lang="en-US" sz="2000" b="1" dirty="0"/>
              <a:t>if(num1&gt;num2 &amp;&amp; num1&gt;num3) </a:t>
            </a:r>
          </a:p>
          <a:p>
            <a:pPr marL="0" indent="0">
              <a:spcBef>
                <a:spcPts val="0"/>
              </a:spcBef>
              <a:buNone/>
            </a:pPr>
            <a:r>
              <a:rPr lang="en-US" sz="2000" b="1" dirty="0" err="1"/>
              <a:t>document.write</a:t>
            </a:r>
            <a:r>
              <a:rPr lang="en-US" sz="2000" b="1" dirty="0"/>
              <a:t> (" Greatest number = "+num1); </a:t>
            </a:r>
          </a:p>
          <a:p>
            <a:pPr marL="0" indent="0">
              <a:spcBef>
                <a:spcPts val="0"/>
              </a:spcBef>
              <a:buNone/>
            </a:pPr>
            <a:r>
              <a:rPr lang="en-US" sz="2000" b="1" dirty="0"/>
              <a:t>else if(num2&gt;num3) </a:t>
            </a:r>
          </a:p>
          <a:p>
            <a:pPr marL="0" indent="0">
              <a:spcBef>
                <a:spcPts val="0"/>
              </a:spcBef>
              <a:buNone/>
            </a:pPr>
            <a:r>
              <a:rPr lang="en-US" sz="2000" b="1" dirty="0" err="1"/>
              <a:t>document.write</a:t>
            </a:r>
            <a:r>
              <a:rPr lang="en-US" sz="2000" b="1" dirty="0"/>
              <a:t> (" Greatest number = "+num2); </a:t>
            </a:r>
          </a:p>
          <a:p>
            <a:pPr marL="0" indent="0">
              <a:spcBef>
                <a:spcPts val="0"/>
              </a:spcBef>
              <a:buNone/>
            </a:pPr>
            <a:r>
              <a:rPr lang="en-US" sz="2000" b="1" dirty="0"/>
              <a:t>else </a:t>
            </a:r>
          </a:p>
          <a:p>
            <a:pPr marL="0" indent="0">
              <a:spcBef>
                <a:spcPts val="0"/>
              </a:spcBef>
              <a:buNone/>
            </a:pPr>
            <a:r>
              <a:rPr lang="en-US" sz="2000" b="1" dirty="0" err="1"/>
              <a:t>document.write</a:t>
            </a:r>
            <a:r>
              <a:rPr lang="en-US" sz="2000" b="1" dirty="0"/>
              <a:t> (" Greatest number = "+num3); </a:t>
            </a:r>
          </a:p>
          <a:p>
            <a:pPr marL="0" indent="0">
              <a:spcBef>
                <a:spcPts val="0"/>
              </a:spcBef>
              <a:buNone/>
            </a:pPr>
            <a:r>
              <a:rPr lang="en-US" sz="2000" b="1" dirty="0"/>
              <a:t>} </a:t>
            </a:r>
          </a:p>
          <a:p>
            <a:pPr marL="0" indent="0">
              <a:spcBef>
                <a:spcPts val="0"/>
              </a:spcBef>
              <a:buNone/>
            </a:pPr>
            <a:r>
              <a:rPr lang="en-US" sz="2000" b="1" dirty="0"/>
              <a:t>&lt;/script&gt;</a:t>
            </a:r>
          </a:p>
          <a:p>
            <a:pPr marL="0" indent="0">
              <a:spcBef>
                <a:spcPts val="0"/>
              </a:spcBef>
              <a:buNone/>
            </a:pPr>
            <a:r>
              <a:rPr lang="en-US" sz="2000" b="1" dirty="0"/>
              <a:t>&lt;input type="button" value="</a:t>
            </a:r>
            <a:r>
              <a:rPr lang="en-US" sz="2000" b="1" dirty="0" err="1"/>
              <a:t>ClickME</a:t>
            </a:r>
            <a:r>
              <a:rPr lang="en-US" sz="2000" b="1" dirty="0"/>
              <a:t>" onclick="largest()"/&gt;</a:t>
            </a:r>
          </a:p>
          <a:p>
            <a:pPr marL="0" indent="0">
              <a:spcBef>
                <a:spcPts val="0"/>
              </a:spcBef>
              <a:buNone/>
            </a:pPr>
            <a:r>
              <a:rPr lang="en-US" sz="2000" b="1" dirty="0"/>
              <a:t>&lt;/body&gt;</a:t>
            </a:r>
          </a:p>
          <a:p>
            <a:pPr marL="0" indent="0">
              <a:spcBef>
                <a:spcPts val="0"/>
              </a:spcBef>
              <a:buNone/>
            </a:pPr>
            <a:r>
              <a:rPr lang="en-US" sz="2000" b="1" dirty="0"/>
              <a:t>&lt;/html&gt;</a:t>
            </a:r>
          </a:p>
          <a:p>
            <a:pPr marL="0" indent="0">
              <a:spcBef>
                <a:spcPts val="0"/>
              </a:spcBef>
              <a:buNone/>
            </a:pPr>
            <a:endParaRPr lang="en-US" sz="2000" b="1" dirty="0">
              <a:highlight>
                <a:srgbClr val="FFFF00"/>
              </a:highlight>
            </a:endParaRPr>
          </a:p>
          <a:p>
            <a:pPr marL="0" indent="0">
              <a:spcBef>
                <a:spcPts val="0"/>
              </a:spcBef>
              <a:buNone/>
            </a:pPr>
            <a:endParaRPr lang="en-US" sz="2400" b="1" dirty="0">
              <a:highlight>
                <a:srgbClr val="FFFF00"/>
              </a:highlight>
            </a:endParaRPr>
          </a:p>
          <a:p>
            <a:pPr marL="0" indent="0">
              <a:spcBef>
                <a:spcPts val="0"/>
              </a:spcBef>
              <a:buNone/>
            </a:pPr>
            <a:endParaRPr lang="en-US" sz="2400" b="1" dirty="0">
              <a:highlight>
                <a:srgbClr val="FFFF00"/>
              </a:highlight>
            </a:endParaRPr>
          </a:p>
          <a:p>
            <a:pPr marL="0" indent="0">
              <a:spcBef>
                <a:spcPts val="0"/>
              </a:spcBef>
              <a:buNone/>
            </a:pPr>
            <a:br>
              <a:rPr lang="en-US" sz="2400" b="1" dirty="0"/>
            </a:br>
            <a:endParaRPr lang="en-US" sz="2400" b="1" dirty="0"/>
          </a:p>
          <a:p>
            <a:pPr marL="0" indent="0">
              <a:spcBef>
                <a:spcPts val="0"/>
              </a:spcBef>
              <a:buNone/>
            </a:pPr>
            <a:br>
              <a:rPr lang="en-US" sz="1800" b="1" dirty="0"/>
            </a:br>
            <a:endParaRPr lang="en-US" sz="1800" b="1" dirty="0"/>
          </a:p>
          <a:p>
            <a:pPr marL="0" indent="0">
              <a:spcBef>
                <a:spcPts val="0"/>
              </a:spcBef>
              <a:buNone/>
            </a:pPr>
            <a:endParaRPr lang="en-NP" sz="1800" b="1" dirty="0"/>
          </a:p>
        </p:txBody>
      </p:sp>
      <p:sp>
        <p:nvSpPr>
          <p:cNvPr id="2" name="Content Placeholder 2">
            <a:extLst>
              <a:ext uri="{FF2B5EF4-FFF2-40B4-BE49-F238E27FC236}">
                <a16:creationId xmlns:a16="http://schemas.microsoft.com/office/drawing/2014/main" id="{2367FFFC-6430-4101-9FC6-A3EC159E4688}"/>
              </a:ext>
            </a:extLst>
          </p:cNvPr>
          <p:cNvSpPr txBox="1">
            <a:spLocks/>
          </p:cNvSpPr>
          <p:nvPr/>
        </p:nvSpPr>
        <p:spPr>
          <a:xfrm>
            <a:off x="339862" y="4329234"/>
            <a:ext cx="7045677" cy="66167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Font typeface="Arial" panose="020B0604020202020204" pitchFamily="34" charset="0"/>
              <a:buNone/>
            </a:pPr>
            <a:endParaRPr lang="en-NP" sz="1800" b="1" dirty="0"/>
          </a:p>
        </p:txBody>
      </p:sp>
      <p:sp>
        <p:nvSpPr>
          <p:cNvPr id="4" name="TextBox 3">
            <a:extLst>
              <a:ext uri="{FF2B5EF4-FFF2-40B4-BE49-F238E27FC236}">
                <a16:creationId xmlns:a16="http://schemas.microsoft.com/office/drawing/2014/main" id="{B612E785-0CC8-6B74-7A16-5C404CEEFE68}"/>
              </a:ext>
            </a:extLst>
          </p:cNvPr>
          <p:cNvSpPr txBox="1"/>
          <p:nvPr/>
        </p:nvSpPr>
        <p:spPr>
          <a:xfrm>
            <a:off x="339862" y="84848"/>
            <a:ext cx="6770956" cy="646331"/>
          </a:xfrm>
          <a:prstGeom prst="rect">
            <a:avLst/>
          </a:prstGeom>
          <a:noFill/>
        </p:spPr>
        <p:txBody>
          <a:bodyPr wrap="none" rtlCol="0">
            <a:spAutoFit/>
          </a:bodyPr>
          <a:lstStyle/>
          <a:p>
            <a:r>
              <a:rPr lang="en-US" dirty="0">
                <a:highlight>
                  <a:srgbClr val="00FF00"/>
                </a:highlight>
              </a:rPr>
              <a:t>12. Write a JS program to find the greatest no: among three number</a:t>
            </a:r>
            <a:endParaRPr lang="en-US" b="1" dirty="0">
              <a:highlight>
                <a:srgbClr val="00FF00"/>
              </a:highlight>
            </a:endParaRPr>
          </a:p>
          <a:p>
            <a:endParaRPr lang="en-NP" dirty="0"/>
          </a:p>
        </p:txBody>
      </p:sp>
      <p:pic>
        <p:nvPicPr>
          <p:cNvPr id="5" name="Picture 4">
            <a:extLst>
              <a:ext uri="{FF2B5EF4-FFF2-40B4-BE49-F238E27FC236}">
                <a16:creationId xmlns:a16="http://schemas.microsoft.com/office/drawing/2014/main" id="{6A5876E1-05DD-336C-A16D-F8166E26EC3E}"/>
              </a:ext>
            </a:extLst>
          </p:cNvPr>
          <p:cNvPicPr>
            <a:picLocks noChangeAspect="1"/>
          </p:cNvPicPr>
          <p:nvPr/>
        </p:nvPicPr>
        <p:blipFill>
          <a:blip r:embed="rId2"/>
          <a:stretch>
            <a:fillRect/>
          </a:stretch>
        </p:blipFill>
        <p:spPr>
          <a:xfrm>
            <a:off x="7013154" y="581217"/>
            <a:ext cx="3922673" cy="2073847"/>
          </a:xfrm>
          <a:prstGeom prst="rect">
            <a:avLst/>
          </a:prstGeom>
        </p:spPr>
      </p:pic>
      <p:pic>
        <p:nvPicPr>
          <p:cNvPr id="6" name="Picture 5">
            <a:extLst>
              <a:ext uri="{FF2B5EF4-FFF2-40B4-BE49-F238E27FC236}">
                <a16:creationId xmlns:a16="http://schemas.microsoft.com/office/drawing/2014/main" id="{72D9F03A-C2AF-A0D9-8DB3-03CF9DE72AE9}"/>
              </a:ext>
            </a:extLst>
          </p:cNvPr>
          <p:cNvPicPr>
            <a:picLocks noChangeAspect="1"/>
          </p:cNvPicPr>
          <p:nvPr/>
        </p:nvPicPr>
        <p:blipFill>
          <a:blip r:embed="rId3"/>
          <a:stretch>
            <a:fillRect/>
          </a:stretch>
        </p:blipFill>
        <p:spPr>
          <a:xfrm>
            <a:off x="6710726" y="2940705"/>
            <a:ext cx="3734076" cy="1862539"/>
          </a:xfrm>
          <a:prstGeom prst="rect">
            <a:avLst/>
          </a:prstGeom>
        </p:spPr>
      </p:pic>
    </p:spTree>
    <p:extLst>
      <p:ext uri="{BB962C8B-B14F-4D97-AF65-F5344CB8AC3E}">
        <p14:creationId xmlns:p14="http://schemas.microsoft.com/office/powerpoint/2010/main" val="15931414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87514D-F1A5-2A06-7024-64C77EBACB9E}"/>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DB06998-B350-D54F-0B79-B88C658F6410}"/>
              </a:ext>
            </a:extLst>
          </p:cNvPr>
          <p:cNvSpPr>
            <a:spLocks noGrp="1"/>
          </p:cNvSpPr>
          <p:nvPr>
            <p:ph idx="1"/>
          </p:nvPr>
        </p:nvSpPr>
        <p:spPr>
          <a:xfrm>
            <a:off x="339861" y="408013"/>
            <a:ext cx="11605953" cy="6241560"/>
          </a:xfrm>
        </p:spPr>
        <p:txBody>
          <a:bodyPr>
            <a:noAutofit/>
          </a:bodyPr>
          <a:lstStyle/>
          <a:p>
            <a:pPr marL="0" indent="0">
              <a:spcBef>
                <a:spcPts val="0"/>
              </a:spcBef>
              <a:buNone/>
            </a:pPr>
            <a:r>
              <a:rPr lang="en-US" sz="2400" b="1" dirty="0"/>
              <a:t>&lt;html&gt;</a:t>
            </a:r>
          </a:p>
          <a:p>
            <a:pPr marL="0" indent="0">
              <a:spcBef>
                <a:spcPts val="0"/>
              </a:spcBef>
              <a:buNone/>
            </a:pPr>
            <a:r>
              <a:rPr lang="en-US" sz="2400" b="1" dirty="0"/>
              <a:t>&lt;head&gt;</a:t>
            </a:r>
          </a:p>
          <a:p>
            <a:pPr marL="0" indent="0">
              <a:spcBef>
                <a:spcPts val="0"/>
              </a:spcBef>
              <a:buNone/>
            </a:pPr>
            <a:r>
              <a:rPr lang="en-US" sz="2400" b="1" dirty="0"/>
              <a:t>&lt;title&gt;Odd or Even&lt;/title&gt;</a:t>
            </a:r>
          </a:p>
          <a:p>
            <a:pPr marL="0" indent="0">
              <a:spcBef>
                <a:spcPts val="0"/>
              </a:spcBef>
              <a:buNone/>
            </a:pPr>
            <a:r>
              <a:rPr lang="en-US" sz="2400" b="1" dirty="0"/>
              <a:t>&lt;script&gt;</a:t>
            </a:r>
          </a:p>
          <a:p>
            <a:pPr marL="0" indent="0">
              <a:spcBef>
                <a:spcPts val="0"/>
              </a:spcBef>
              <a:buNone/>
            </a:pPr>
            <a:r>
              <a:rPr lang="en-US" sz="2400" b="1" dirty="0"/>
              <a:t>function </a:t>
            </a:r>
            <a:r>
              <a:rPr lang="en-US" sz="2400" b="1" dirty="0" err="1"/>
              <a:t>oddEven</a:t>
            </a:r>
            <a:r>
              <a:rPr lang="en-US" sz="2400" b="1" dirty="0"/>
              <a:t>()</a:t>
            </a:r>
          </a:p>
          <a:p>
            <a:pPr marL="0" indent="0">
              <a:spcBef>
                <a:spcPts val="0"/>
              </a:spcBef>
              <a:buNone/>
            </a:pPr>
            <a:r>
              <a:rPr lang="en-US" sz="2400" b="1" dirty="0"/>
              <a:t>{</a:t>
            </a:r>
          </a:p>
          <a:p>
            <a:pPr marL="0" indent="0">
              <a:spcBef>
                <a:spcPts val="0"/>
              </a:spcBef>
              <a:buNone/>
            </a:pPr>
            <a:r>
              <a:rPr lang="en-US" sz="2400" b="1" dirty="0"/>
              <a:t>var num=</a:t>
            </a:r>
            <a:r>
              <a:rPr lang="en-US" sz="2400" b="1" dirty="0" err="1"/>
              <a:t>parseInt</a:t>
            </a:r>
            <a:r>
              <a:rPr lang="en-US" sz="2400" b="1" dirty="0"/>
              <a:t>(prompt("Enter a number"));</a:t>
            </a:r>
          </a:p>
          <a:p>
            <a:pPr marL="0" indent="0">
              <a:spcBef>
                <a:spcPts val="0"/>
              </a:spcBef>
              <a:buNone/>
            </a:pPr>
            <a:r>
              <a:rPr lang="en-US" sz="2400" b="1" dirty="0"/>
              <a:t>if(num%2==0)</a:t>
            </a:r>
          </a:p>
          <a:p>
            <a:pPr marL="0" indent="0">
              <a:spcBef>
                <a:spcPts val="0"/>
              </a:spcBef>
              <a:buNone/>
            </a:pPr>
            <a:r>
              <a:rPr lang="en-US" sz="2400" b="1" dirty="0" err="1"/>
              <a:t>document.write</a:t>
            </a:r>
            <a:r>
              <a:rPr lang="en-US" sz="2400" b="1" dirty="0"/>
              <a:t>("&lt;b&gt;Number is even&lt;/b&gt;");</a:t>
            </a:r>
          </a:p>
          <a:p>
            <a:pPr marL="0" indent="0">
              <a:spcBef>
                <a:spcPts val="0"/>
              </a:spcBef>
              <a:buNone/>
            </a:pPr>
            <a:r>
              <a:rPr lang="en-US" sz="2400" b="1" dirty="0"/>
              <a:t>else</a:t>
            </a:r>
          </a:p>
          <a:p>
            <a:pPr marL="0" indent="0">
              <a:spcBef>
                <a:spcPts val="0"/>
              </a:spcBef>
              <a:buNone/>
            </a:pPr>
            <a:r>
              <a:rPr lang="en-US" sz="2400" b="1" dirty="0" err="1"/>
              <a:t>document.write</a:t>
            </a:r>
            <a:r>
              <a:rPr lang="en-US" sz="2400" b="1" dirty="0"/>
              <a:t>("&lt;b&gt;Number is odd&lt;/b&gt;");</a:t>
            </a:r>
          </a:p>
          <a:p>
            <a:pPr marL="0" indent="0">
              <a:spcBef>
                <a:spcPts val="0"/>
              </a:spcBef>
              <a:buNone/>
            </a:pPr>
            <a:r>
              <a:rPr lang="en-US" sz="2400" b="1" dirty="0"/>
              <a:t>}</a:t>
            </a:r>
          </a:p>
          <a:p>
            <a:pPr marL="0" indent="0">
              <a:spcBef>
                <a:spcPts val="0"/>
              </a:spcBef>
              <a:buNone/>
            </a:pPr>
            <a:r>
              <a:rPr lang="en-US" sz="2400" b="1" dirty="0"/>
              <a:t>&lt;/script&gt;</a:t>
            </a:r>
          </a:p>
          <a:p>
            <a:pPr marL="0" indent="0">
              <a:spcBef>
                <a:spcPts val="0"/>
              </a:spcBef>
              <a:buNone/>
            </a:pPr>
            <a:r>
              <a:rPr lang="en-US" sz="2400" b="1" dirty="0"/>
              <a:t>&lt;body&gt;</a:t>
            </a:r>
          </a:p>
          <a:p>
            <a:pPr marL="0" indent="0">
              <a:spcBef>
                <a:spcPts val="0"/>
              </a:spcBef>
              <a:buNone/>
            </a:pPr>
            <a:r>
              <a:rPr lang="en-US" sz="2400" b="1" dirty="0"/>
              <a:t>&lt;input type="button" value="click" onclick="</a:t>
            </a:r>
            <a:r>
              <a:rPr lang="en-US" sz="2400" b="1" dirty="0" err="1"/>
              <a:t>oddEven</a:t>
            </a:r>
            <a:r>
              <a:rPr lang="en-US" sz="2400" b="1" dirty="0"/>
              <a:t>()"&gt;</a:t>
            </a:r>
          </a:p>
          <a:p>
            <a:pPr marL="0" indent="0">
              <a:spcBef>
                <a:spcPts val="0"/>
              </a:spcBef>
              <a:buNone/>
            </a:pPr>
            <a:r>
              <a:rPr lang="en-US" sz="2400" b="1" dirty="0"/>
              <a:t>&lt;/body&gt;</a:t>
            </a:r>
          </a:p>
          <a:p>
            <a:pPr marL="0" indent="0">
              <a:spcBef>
                <a:spcPts val="0"/>
              </a:spcBef>
              <a:buNone/>
            </a:pPr>
            <a:r>
              <a:rPr lang="en-US" sz="2400" b="1" dirty="0"/>
              <a:t>&lt;/body&gt;</a:t>
            </a:r>
          </a:p>
          <a:p>
            <a:pPr marL="0" indent="0">
              <a:spcBef>
                <a:spcPts val="0"/>
              </a:spcBef>
              <a:buNone/>
            </a:pPr>
            <a:r>
              <a:rPr lang="en-US" sz="2400" b="1" dirty="0"/>
              <a:t>&lt;/html&gt;</a:t>
            </a:r>
          </a:p>
          <a:p>
            <a:pPr marL="0" indent="0">
              <a:spcBef>
                <a:spcPts val="0"/>
              </a:spcBef>
              <a:buNone/>
            </a:pPr>
            <a:endParaRPr lang="en-US" sz="2000" b="1" dirty="0">
              <a:highlight>
                <a:srgbClr val="FFFF00"/>
              </a:highlight>
            </a:endParaRPr>
          </a:p>
          <a:p>
            <a:pPr marL="0" indent="0">
              <a:spcBef>
                <a:spcPts val="0"/>
              </a:spcBef>
              <a:buNone/>
            </a:pPr>
            <a:endParaRPr lang="en-US" sz="2400" b="1" dirty="0">
              <a:highlight>
                <a:srgbClr val="FFFF00"/>
              </a:highlight>
            </a:endParaRPr>
          </a:p>
          <a:p>
            <a:pPr marL="0" indent="0">
              <a:spcBef>
                <a:spcPts val="0"/>
              </a:spcBef>
              <a:buNone/>
            </a:pPr>
            <a:endParaRPr lang="en-US" sz="2400" b="1" dirty="0">
              <a:highlight>
                <a:srgbClr val="FFFF00"/>
              </a:highlight>
            </a:endParaRPr>
          </a:p>
          <a:p>
            <a:pPr marL="0" indent="0">
              <a:spcBef>
                <a:spcPts val="0"/>
              </a:spcBef>
              <a:buNone/>
            </a:pPr>
            <a:br>
              <a:rPr lang="en-US" sz="2400" b="1" dirty="0"/>
            </a:br>
            <a:endParaRPr lang="en-US" sz="2400" b="1" dirty="0"/>
          </a:p>
          <a:p>
            <a:pPr marL="0" indent="0">
              <a:spcBef>
                <a:spcPts val="0"/>
              </a:spcBef>
              <a:buNone/>
            </a:pPr>
            <a:br>
              <a:rPr lang="en-US" sz="1800" b="1" dirty="0"/>
            </a:br>
            <a:endParaRPr lang="en-US" sz="1800" b="1" dirty="0"/>
          </a:p>
          <a:p>
            <a:pPr marL="0" indent="0">
              <a:spcBef>
                <a:spcPts val="0"/>
              </a:spcBef>
              <a:buNone/>
            </a:pPr>
            <a:endParaRPr lang="en-NP" sz="1800" b="1" dirty="0"/>
          </a:p>
        </p:txBody>
      </p:sp>
      <p:sp>
        <p:nvSpPr>
          <p:cNvPr id="2" name="Content Placeholder 2">
            <a:extLst>
              <a:ext uri="{FF2B5EF4-FFF2-40B4-BE49-F238E27FC236}">
                <a16:creationId xmlns:a16="http://schemas.microsoft.com/office/drawing/2014/main" id="{30FF6971-C4B9-A782-A186-90AAAB0A6261}"/>
              </a:ext>
            </a:extLst>
          </p:cNvPr>
          <p:cNvSpPr txBox="1">
            <a:spLocks/>
          </p:cNvSpPr>
          <p:nvPr/>
        </p:nvSpPr>
        <p:spPr>
          <a:xfrm>
            <a:off x="339862" y="4329234"/>
            <a:ext cx="7045677" cy="66167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Font typeface="Arial" panose="020B0604020202020204" pitchFamily="34" charset="0"/>
              <a:buNone/>
            </a:pPr>
            <a:endParaRPr lang="en-NP" sz="1800" b="1" dirty="0"/>
          </a:p>
        </p:txBody>
      </p:sp>
      <p:sp>
        <p:nvSpPr>
          <p:cNvPr id="4" name="TextBox 3">
            <a:extLst>
              <a:ext uri="{FF2B5EF4-FFF2-40B4-BE49-F238E27FC236}">
                <a16:creationId xmlns:a16="http://schemas.microsoft.com/office/drawing/2014/main" id="{220FE025-8951-66D8-CE31-896A373082E5}"/>
              </a:ext>
            </a:extLst>
          </p:cNvPr>
          <p:cNvSpPr txBox="1"/>
          <p:nvPr/>
        </p:nvSpPr>
        <p:spPr>
          <a:xfrm>
            <a:off x="339862" y="84848"/>
            <a:ext cx="10621215" cy="369332"/>
          </a:xfrm>
          <a:prstGeom prst="rect">
            <a:avLst/>
          </a:prstGeom>
          <a:noFill/>
        </p:spPr>
        <p:txBody>
          <a:bodyPr wrap="square" rtlCol="0">
            <a:spAutoFit/>
          </a:bodyPr>
          <a:lstStyle/>
          <a:p>
            <a:r>
              <a:rPr lang="en-US" dirty="0">
                <a:highlight>
                  <a:srgbClr val="00FF00"/>
                </a:highlight>
              </a:rPr>
              <a:t>13. Write a JS program to find odd or Even</a:t>
            </a:r>
            <a:endParaRPr lang="en-NP" dirty="0">
              <a:highlight>
                <a:srgbClr val="00FF00"/>
              </a:highlight>
            </a:endParaRPr>
          </a:p>
        </p:txBody>
      </p:sp>
      <p:pic>
        <p:nvPicPr>
          <p:cNvPr id="6" name="Picture 5">
            <a:extLst>
              <a:ext uri="{FF2B5EF4-FFF2-40B4-BE49-F238E27FC236}">
                <a16:creationId xmlns:a16="http://schemas.microsoft.com/office/drawing/2014/main" id="{E9D7EFD7-2847-C69C-9DD6-E9A430F7AB9F}"/>
              </a:ext>
            </a:extLst>
          </p:cNvPr>
          <p:cNvPicPr>
            <a:picLocks noChangeAspect="1"/>
          </p:cNvPicPr>
          <p:nvPr/>
        </p:nvPicPr>
        <p:blipFill>
          <a:blip r:embed="rId2"/>
          <a:stretch>
            <a:fillRect/>
          </a:stretch>
        </p:blipFill>
        <p:spPr>
          <a:xfrm>
            <a:off x="7061811" y="752261"/>
            <a:ext cx="4440716" cy="2276927"/>
          </a:xfrm>
          <a:prstGeom prst="rect">
            <a:avLst/>
          </a:prstGeom>
        </p:spPr>
      </p:pic>
      <p:pic>
        <p:nvPicPr>
          <p:cNvPr id="7" name="Picture 6">
            <a:extLst>
              <a:ext uri="{FF2B5EF4-FFF2-40B4-BE49-F238E27FC236}">
                <a16:creationId xmlns:a16="http://schemas.microsoft.com/office/drawing/2014/main" id="{D52D55C4-CE48-AFE1-FB50-3D44BD9DFDA9}"/>
              </a:ext>
            </a:extLst>
          </p:cNvPr>
          <p:cNvPicPr>
            <a:picLocks noChangeAspect="1"/>
          </p:cNvPicPr>
          <p:nvPr/>
        </p:nvPicPr>
        <p:blipFill>
          <a:blip r:embed="rId3"/>
          <a:stretch>
            <a:fillRect/>
          </a:stretch>
        </p:blipFill>
        <p:spPr>
          <a:xfrm>
            <a:off x="8074247" y="3029188"/>
            <a:ext cx="3649924" cy="1883562"/>
          </a:xfrm>
          <a:prstGeom prst="rect">
            <a:avLst/>
          </a:prstGeom>
        </p:spPr>
      </p:pic>
    </p:spTree>
    <p:extLst>
      <p:ext uri="{BB962C8B-B14F-4D97-AF65-F5344CB8AC3E}">
        <p14:creationId xmlns:p14="http://schemas.microsoft.com/office/powerpoint/2010/main" val="17645626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DECDDD-98DF-2658-2464-333F53FC9B1E}"/>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1E0D255-EA94-4096-5B70-649EFCC3DB8C}"/>
              </a:ext>
            </a:extLst>
          </p:cNvPr>
          <p:cNvSpPr>
            <a:spLocks noGrp="1"/>
          </p:cNvSpPr>
          <p:nvPr>
            <p:ph idx="1"/>
          </p:nvPr>
        </p:nvSpPr>
        <p:spPr>
          <a:xfrm>
            <a:off x="339861" y="408012"/>
            <a:ext cx="11605953" cy="6449987"/>
          </a:xfrm>
        </p:spPr>
        <p:txBody>
          <a:bodyPr>
            <a:noAutofit/>
          </a:bodyPr>
          <a:lstStyle/>
          <a:p>
            <a:pPr marL="0" indent="0">
              <a:spcBef>
                <a:spcPts val="0"/>
              </a:spcBef>
              <a:buNone/>
            </a:pPr>
            <a:r>
              <a:rPr lang="en-US" sz="2000" b="1" dirty="0"/>
              <a:t>&lt;html&gt;</a:t>
            </a:r>
            <a:br>
              <a:rPr lang="en-US" sz="2000" b="1" dirty="0"/>
            </a:br>
            <a:r>
              <a:rPr lang="en-US" sz="2000" b="1" dirty="0"/>
              <a:t>&lt;head&gt;</a:t>
            </a:r>
          </a:p>
          <a:p>
            <a:pPr marL="0" indent="0">
              <a:spcBef>
                <a:spcPts val="0"/>
              </a:spcBef>
              <a:buNone/>
            </a:pPr>
            <a:r>
              <a:rPr lang="en-US" sz="2000" b="1" dirty="0"/>
              <a:t>&lt;title&gt;Eligible to Vote or Not&lt;/title&gt;</a:t>
            </a:r>
          </a:p>
          <a:p>
            <a:pPr marL="0" indent="0">
              <a:spcBef>
                <a:spcPts val="0"/>
              </a:spcBef>
              <a:buNone/>
            </a:pPr>
            <a:r>
              <a:rPr lang="en-US" sz="2000" b="1" dirty="0"/>
              <a:t>&lt;script&gt;</a:t>
            </a:r>
          </a:p>
          <a:p>
            <a:pPr marL="0" indent="0">
              <a:spcBef>
                <a:spcPts val="0"/>
              </a:spcBef>
              <a:buNone/>
            </a:pPr>
            <a:r>
              <a:rPr lang="en-US" sz="2000" b="1" dirty="0"/>
              <a:t>function test() {</a:t>
            </a:r>
          </a:p>
          <a:p>
            <a:pPr marL="0" indent="0">
              <a:spcBef>
                <a:spcPts val="0"/>
              </a:spcBef>
              <a:buNone/>
            </a:pPr>
            <a:r>
              <a:rPr lang="en-US" sz="2000" b="1" dirty="0"/>
              <a:t>var naam = </a:t>
            </a:r>
            <a:r>
              <a:rPr lang="en-US" sz="2000" b="1" dirty="0" err="1"/>
              <a:t>document.myForm.uname.value</a:t>
            </a:r>
            <a:r>
              <a:rPr lang="en-US" sz="2000" b="1" dirty="0"/>
              <a:t>; </a:t>
            </a:r>
            <a:r>
              <a:rPr lang="en-US" sz="1400" b="1" i="1" dirty="0">
                <a:highlight>
                  <a:srgbClr val="FFFF00"/>
                </a:highlight>
              </a:rPr>
              <a:t>// Or  you can use </a:t>
            </a:r>
            <a:r>
              <a:rPr lang="en-US" sz="1400" b="1" i="1" dirty="0" err="1">
                <a:highlight>
                  <a:srgbClr val="FFFF00"/>
                </a:highlight>
              </a:rPr>
              <a:t>document.getElementById</a:t>
            </a:r>
            <a:r>
              <a:rPr lang="en-US" sz="1400" b="1" i="1" dirty="0">
                <a:highlight>
                  <a:srgbClr val="FFFF00"/>
                </a:highlight>
              </a:rPr>
              <a:t>(" </a:t>
            </a:r>
            <a:r>
              <a:rPr lang="en-US" sz="1400" b="1" i="1" dirty="0" err="1">
                <a:highlight>
                  <a:srgbClr val="FFFF00"/>
                </a:highlight>
              </a:rPr>
              <a:t>uname</a:t>
            </a:r>
            <a:r>
              <a:rPr lang="en-US" sz="1400" b="1" i="1" dirty="0">
                <a:highlight>
                  <a:srgbClr val="FFFF00"/>
                </a:highlight>
              </a:rPr>
              <a:t> ").value</a:t>
            </a:r>
          </a:p>
          <a:p>
            <a:pPr marL="0" indent="0">
              <a:spcBef>
                <a:spcPts val="0"/>
              </a:spcBef>
              <a:buNone/>
            </a:pPr>
            <a:r>
              <a:rPr lang="en-US" sz="2000" b="1" dirty="0"/>
              <a:t>var a = </a:t>
            </a:r>
            <a:r>
              <a:rPr lang="en-US" sz="2000" b="1" dirty="0" err="1"/>
              <a:t>document.myForm.age.value</a:t>
            </a:r>
            <a:r>
              <a:rPr lang="en-US" sz="2000" b="1" dirty="0"/>
              <a:t>;</a:t>
            </a:r>
          </a:p>
          <a:p>
            <a:pPr marL="0" indent="0">
              <a:spcBef>
                <a:spcPts val="0"/>
              </a:spcBef>
              <a:buNone/>
            </a:pPr>
            <a:r>
              <a:rPr lang="en-US" sz="2000" b="1" dirty="0"/>
              <a:t>if (a &gt;= 18)</a:t>
            </a:r>
          </a:p>
          <a:p>
            <a:pPr marL="0" indent="0">
              <a:spcBef>
                <a:spcPts val="0"/>
              </a:spcBef>
              <a:buNone/>
            </a:pPr>
            <a:r>
              <a:rPr lang="en-US" sz="2000" b="1" dirty="0" err="1"/>
              <a:t>document.write</a:t>
            </a:r>
            <a:r>
              <a:rPr lang="en-US" sz="2000" b="1" dirty="0"/>
              <a:t>(naam + " You are eligible to vote ");</a:t>
            </a:r>
          </a:p>
          <a:p>
            <a:pPr marL="0" indent="0">
              <a:spcBef>
                <a:spcPts val="0"/>
              </a:spcBef>
              <a:buNone/>
            </a:pPr>
            <a:r>
              <a:rPr lang="en-US" sz="2000" b="1" dirty="0"/>
              <a:t>else</a:t>
            </a:r>
          </a:p>
          <a:p>
            <a:pPr marL="0" indent="0">
              <a:spcBef>
                <a:spcPts val="0"/>
              </a:spcBef>
              <a:buNone/>
            </a:pPr>
            <a:r>
              <a:rPr lang="en-US" sz="2000" b="1" dirty="0" err="1"/>
              <a:t>document.write</a:t>
            </a:r>
            <a:r>
              <a:rPr lang="en-US" sz="2000" b="1" dirty="0"/>
              <a:t>(naam + " Sorry! You are not eligible to vote");</a:t>
            </a:r>
          </a:p>
          <a:p>
            <a:pPr marL="0" indent="0">
              <a:spcBef>
                <a:spcPts val="0"/>
              </a:spcBef>
              <a:buNone/>
            </a:pPr>
            <a:r>
              <a:rPr lang="en-US" sz="2000" b="1" dirty="0"/>
              <a:t>} </a:t>
            </a:r>
          </a:p>
          <a:p>
            <a:pPr marL="0" indent="0">
              <a:spcBef>
                <a:spcPts val="0"/>
              </a:spcBef>
              <a:buNone/>
            </a:pPr>
            <a:r>
              <a:rPr lang="en-US" sz="2000" b="1" dirty="0"/>
              <a:t>&lt;/script&gt;</a:t>
            </a:r>
            <a:br>
              <a:rPr lang="en-US" sz="2000" b="1" dirty="0"/>
            </a:br>
            <a:r>
              <a:rPr lang="en-US" sz="2000" b="1" dirty="0"/>
              <a:t>&lt;body&gt;</a:t>
            </a:r>
          </a:p>
          <a:p>
            <a:pPr marL="0" indent="0">
              <a:spcBef>
                <a:spcPts val="0"/>
              </a:spcBef>
              <a:buNone/>
            </a:pPr>
            <a:r>
              <a:rPr lang="en-US" sz="2000" b="1" dirty="0"/>
              <a:t>&lt;form name="</a:t>
            </a:r>
            <a:r>
              <a:rPr lang="en-US" sz="2000" b="1" dirty="0" err="1"/>
              <a:t>myForm</a:t>
            </a:r>
            <a:r>
              <a:rPr lang="en-US" sz="2000" b="1" dirty="0"/>
              <a:t>"&gt; </a:t>
            </a:r>
          </a:p>
          <a:p>
            <a:pPr marL="0" indent="0">
              <a:spcBef>
                <a:spcPts val="0"/>
              </a:spcBef>
              <a:buNone/>
            </a:pPr>
            <a:r>
              <a:rPr lang="en-US" sz="2000" b="1" dirty="0"/>
              <a:t>&lt;input type="text" name="</a:t>
            </a:r>
            <a:r>
              <a:rPr lang="en-US" sz="2000" b="1" dirty="0" err="1"/>
              <a:t>uname</a:t>
            </a:r>
            <a:r>
              <a:rPr lang="en-US" sz="2000" b="1" dirty="0"/>
              <a:t>" placeholder="Enter name"&gt; </a:t>
            </a:r>
          </a:p>
          <a:p>
            <a:pPr marL="0" indent="0">
              <a:spcBef>
                <a:spcPts val="0"/>
              </a:spcBef>
              <a:buNone/>
            </a:pPr>
            <a:r>
              <a:rPr lang="en-US" sz="2000" b="1" dirty="0"/>
              <a:t>&lt;</a:t>
            </a:r>
            <a:r>
              <a:rPr lang="en-US" sz="2000" b="1" dirty="0" err="1"/>
              <a:t>br</a:t>
            </a:r>
            <a:r>
              <a:rPr lang="en-US" sz="2000" b="1" dirty="0"/>
              <a:t>&gt;&lt;</a:t>
            </a:r>
            <a:r>
              <a:rPr lang="en-US" sz="2000" b="1" dirty="0" err="1"/>
              <a:t>br</a:t>
            </a:r>
            <a:r>
              <a:rPr lang="en-US" sz="2000" b="1" dirty="0"/>
              <a:t>&gt; </a:t>
            </a:r>
          </a:p>
          <a:p>
            <a:pPr marL="0" indent="0">
              <a:spcBef>
                <a:spcPts val="0"/>
              </a:spcBef>
              <a:buNone/>
            </a:pPr>
            <a:r>
              <a:rPr lang="en-US" sz="2000" b="1" dirty="0"/>
              <a:t>&lt;input type="text" name="age" placeholder="Enter age"&gt; </a:t>
            </a:r>
          </a:p>
          <a:p>
            <a:pPr marL="0" indent="0">
              <a:spcBef>
                <a:spcPts val="0"/>
              </a:spcBef>
              <a:buNone/>
            </a:pPr>
            <a:r>
              <a:rPr lang="en-US" sz="2000" b="1" dirty="0"/>
              <a:t>&lt;</a:t>
            </a:r>
            <a:r>
              <a:rPr lang="en-US" sz="2000" b="1" dirty="0" err="1"/>
              <a:t>br</a:t>
            </a:r>
            <a:r>
              <a:rPr lang="en-US" sz="2000" b="1" dirty="0"/>
              <a:t>&gt;&lt;</a:t>
            </a:r>
            <a:r>
              <a:rPr lang="en-US" sz="2000" b="1" dirty="0" err="1"/>
              <a:t>br</a:t>
            </a:r>
            <a:r>
              <a:rPr lang="en-US" sz="2000" b="1" dirty="0"/>
              <a:t>&gt; </a:t>
            </a:r>
          </a:p>
          <a:p>
            <a:pPr marL="0" indent="0">
              <a:spcBef>
                <a:spcPts val="0"/>
              </a:spcBef>
              <a:buNone/>
            </a:pPr>
            <a:r>
              <a:rPr lang="en-US" sz="2000" b="1" dirty="0"/>
              <a:t>&lt;input type="button" value="Click here" onclick="test()"&gt; </a:t>
            </a:r>
          </a:p>
          <a:p>
            <a:pPr marL="0" indent="0">
              <a:spcBef>
                <a:spcPts val="0"/>
              </a:spcBef>
              <a:buNone/>
            </a:pPr>
            <a:r>
              <a:rPr lang="en-US" sz="2000" b="1" dirty="0"/>
              <a:t>&lt;/form&gt; </a:t>
            </a:r>
            <a:br>
              <a:rPr lang="en-US" sz="2000" b="1" dirty="0"/>
            </a:br>
            <a:r>
              <a:rPr lang="en-US" sz="2000" b="1" dirty="0"/>
              <a:t>&lt;/body&gt;</a:t>
            </a:r>
            <a:br>
              <a:rPr lang="en-US" sz="2000" b="1" dirty="0"/>
            </a:br>
            <a:r>
              <a:rPr lang="en-US" sz="2000" b="1" dirty="0"/>
              <a:t>&lt;/html&gt;</a:t>
            </a:r>
          </a:p>
          <a:p>
            <a:pPr marL="0" indent="0">
              <a:spcBef>
                <a:spcPts val="0"/>
              </a:spcBef>
              <a:buNone/>
            </a:pPr>
            <a:endParaRPr lang="en-US" sz="2400" b="1" dirty="0"/>
          </a:p>
          <a:p>
            <a:pPr marL="0" indent="0">
              <a:spcBef>
                <a:spcPts val="0"/>
              </a:spcBef>
              <a:buNone/>
            </a:pPr>
            <a:br>
              <a:rPr lang="en-US" sz="1800" b="1" dirty="0"/>
            </a:br>
            <a:endParaRPr lang="en-US" sz="1800" b="1" dirty="0"/>
          </a:p>
          <a:p>
            <a:pPr marL="0" indent="0">
              <a:spcBef>
                <a:spcPts val="0"/>
              </a:spcBef>
              <a:buNone/>
            </a:pPr>
            <a:endParaRPr lang="en-NP" sz="1800" b="1" dirty="0"/>
          </a:p>
        </p:txBody>
      </p:sp>
      <p:sp>
        <p:nvSpPr>
          <p:cNvPr id="2" name="Content Placeholder 2">
            <a:extLst>
              <a:ext uri="{FF2B5EF4-FFF2-40B4-BE49-F238E27FC236}">
                <a16:creationId xmlns:a16="http://schemas.microsoft.com/office/drawing/2014/main" id="{F0150767-568B-AFD4-E8ED-5068904B2724}"/>
              </a:ext>
            </a:extLst>
          </p:cNvPr>
          <p:cNvSpPr txBox="1">
            <a:spLocks/>
          </p:cNvSpPr>
          <p:nvPr/>
        </p:nvSpPr>
        <p:spPr>
          <a:xfrm>
            <a:off x="339862" y="4329234"/>
            <a:ext cx="7045677" cy="66167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Font typeface="Arial" panose="020B0604020202020204" pitchFamily="34" charset="0"/>
              <a:buNone/>
            </a:pPr>
            <a:endParaRPr lang="en-NP" sz="1800" b="1" dirty="0"/>
          </a:p>
        </p:txBody>
      </p:sp>
      <p:sp>
        <p:nvSpPr>
          <p:cNvPr id="4" name="TextBox 3">
            <a:extLst>
              <a:ext uri="{FF2B5EF4-FFF2-40B4-BE49-F238E27FC236}">
                <a16:creationId xmlns:a16="http://schemas.microsoft.com/office/drawing/2014/main" id="{4F8AB495-4E5C-A6E9-6E25-2F4797156E2A}"/>
              </a:ext>
            </a:extLst>
          </p:cNvPr>
          <p:cNvSpPr txBox="1"/>
          <p:nvPr/>
        </p:nvSpPr>
        <p:spPr>
          <a:xfrm>
            <a:off x="339862" y="84848"/>
            <a:ext cx="7274107" cy="646331"/>
          </a:xfrm>
          <a:prstGeom prst="rect">
            <a:avLst/>
          </a:prstGeom>
          <a:noFill/>
        </p:spPr>
        <p:txBody>
          <a:bodyPr wrap="none" rtlCol="0">
            <a:spAutoFit/>
          </a:bodyPr>
          <a:lstStyle/>
          <a:p>
            <a:r>
              <a:rPr lang="en-US" dirty="0">
                <a:highlight>
                  <a:srgbClr val="00FF00"/>
                </a:highlight>
              </a:rPr>
              <a:t>14. Write a JS program to check  whether the age is eligible to vote or not</a:t>
            </a:r>
            <a:endParaRPr lang="en-US" b="1" dirty="0">
              <a:highlight>
                <a:srgbClr val="00FF00"/>
              </a:highlight>
            </a:endParaRPr>
          </a:p>
          <a:p>
            <a:endParaRPr lang="en-NP" dirty="0"/>
          </a:p>
        </p:txBody>
      </p:sp>
      <p:pic>
        <p:nvPicPr>
          <p:cNvPr id="5" name="Picture 4">
            <a:extLst>
              <a:ext uri="{FF2B5EF4-FFF2-40B4-BE49-F238E27FC236}">
                <a16:creationId xmlns:a16="http://schemas.microsoft.com/office/drawing/2014/main" id="{267D89C0-4386-1318-C699-C5E08D8B2B68}"/>
              </a:ext>
            </a:extLst>
          </p:cNvPr>
          <p:cNvPicPr>
            <a:picLocks noChangeAspect="1"/>
          </p:cNvPicPr>
          <p:nvPr/>
        </p:nvPicPr>
        <p:blipFill>
          <a:blip r:embed="rId2"/>
          <a:stretch>
            <a:fillRect/>
          </a:stretch>
        </p:blipFill>
        <p:spPr>
          <a:xfrm>
            <a:off x="8068651" y="2284062"/>
            <a:ext cx="2760260" cy="2331482"/>
          </a:xfrm>
          <a:prstGeom prst="rect">
            <a:avLst/>
          </a:prstGeom>
        </p:spPr>
      </p:pic>
      <p:pic>
        <p:nvPicPr>
          <p:cNvPr id="6" name="Picture 5">
            <a:extLst>
              <a:ext uri="{FF2B5EF4-FFF2-40B4-BE49-F238E27FC236}">
                <a16:creationId xmlns:a16="http://schemas.microsoft.com/office/drawing/2014/main" id="{E1605A6E-C997-0183-3731-0C03A76707D3}"/>
              </a:ext>
            </a:extLst>
          </p:cNvPr>
          <p:cNvPicPr>
            <a:picLocks noChangeAspect="1"/>
          </p:cNvPicPr>
          <p:nvPr/>
        </p:nvPicPr>
        <p:blipFill>
          <a:blip r:embed="rId3"/>
          <a:stretch>
            <a:fillRect/>
          </a:stretch>
        </p:blipFill>
        <p:spPr>
          <a:xfrm>
            <a:off x="7853205" y="4938708"/>
            <a:ext cx="3624943" cy="993880"/>
          </a:xfrm>
          <a:prstGeom prst="rect">
            <a:avLst/>
          </a:prstGeom>
        </p:spPr>
      </p:pic>
    </p:spTree>
    <p:extLst>
      <p:ext uri="{BB962C8B-B14F-4D97-AF65-F5344CB8AC3E}">
        <p14:creationId xmlns:p14="http://schemas.microsoft.com/office/powerpoint/2010/main" val="1823083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8FF74E-7F48-6D07-C1BC-EC2229E35427}"/>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6D27071-E031-0AF5-33F6-168110CEBC8C}"/>
              </a:ext>
            </a:extLst>
          </p:cNvPr>
          <p:cNvSpPr>
            <a:spLocks noGrp="1"/>
          </p:cNvSpPr>
          <p:nvPr>
            <p:ph idx="1"/>
          </p:nvPr>
        </p:nvSpPr>
        <p:spPr>
          <a:xfrm>
            <a:off x="375031" y="241301"/>
            <a:ext cx="11816969" cy="6616700"/>
          </a:xfrm>
        </p:spPr>
        <p:txBody>
          <a:bodyPr>
            <a:noAutofit/>
          </a:bodyPr>
          <a:lstStyle/>
          <a:p>
            <a:pPr marL="0" indent="0" algn="ctr">
              <a:buNone/>
            </a:pPr>
            <a:endParaRPr lang="en-NP" sz="6000" b="1" dirty="0"/>
          </a:p>
          <a:p>
            <a:pPr marL="0" indent="0" algn="ctr">
              <a:buNone/>
            </a:pPr>
            <a:endParaRPr lang="en-NP" sz="6000" b="1" dirty="0"/>
          </a:p>
          <a:p>
            <a:pPr marL="0" indent="0" algn="ctr">
              <a:buNone/>
            </a:pPr>
            <a:endParaRPr lang="en-NP" sz="6000" b="1" dirty="0"/>
          </a:p>
          <a:p>
            <a:pPr marL="0" indent="0" algn="ctr">
              <a:buNone/>
            </a:pPr>
            <a:r>
              <a:rPr lang="en-NP" sz="6000" b="1" dirty="0"/>
              <a:t>JavaScript</a:t>
            </a:r>
          </a:p>
        </p:txBody>
      </p:sp>
    </p:spTree>
    <p:extLst>
      <p:ext uri="{BB962C8B-B14F-4D97-AF65-F5344CB8AC3E}">
        <p14:creationId xmlns:p14="http://schemas.microsoft.com/office/powerpoint/2010/main" val="7356131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3BF926-32B9-79A3-AD08-9D96F92428EB}"/>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5A088B1-09DD-09D6-CDC6-4DF17D66D636}"/>
              </a:ext>
            </a:extLst>
          </p:cNvPr>
          <p:cNvSpPr>
            <a:spLocks noGrp="1"/>
          </p:cNvSpPr>
          <p:nvPr>
            <p:ph idx="1"/>
          </p:nvPr>
        </p:nvSpPr>
        <p:spPr>
          <a:xfrm>
            <a:off x="339861" y="408012"/>
            <a:ext cx="11605953" cy="6449987"/>
          </a:xfrm>
        </p:spPr>
        <p:txBody>
          <a:bodyPr>
            <a:noAutofit/>
          </a:bodyPr>
          <a:lstStyle/>
          <a:p>
            <a:pPr marL="0" indent="0">
              <a:spcBef>
                <a:spcPts val="0"/>
              </a:spcBef>
              <a:buNone/>
            </a:pPr>
            <a:r>
              <a:rPr lang="en-US" sz="2400" b="1" dirty="0"/>
              <a:t>&lt;html&gt;</a:t>
            </a:r>
          </a:p>
          <a:p>
            <a:pPr marL="0" indent="0">
              <a:spcBef>
                <a:spcPts val="0"/>
              </a:spcBef>
              <a:buNone/>
            </a:pPr>
            <a:r>
              <a:rPr lang="en-US" sz="2400" b="1" dirty="0"/>
              <a:t>&lt;head&gt;</a:t>
            </a:r>
          </a:p>
          <a:p>
            <a:pPr marL="0" indent="0">
              <a:spcBef>
                <a:spcPts val="0"/>
              </a:spcBef>
              <a:buNone/>
            </a:pPr>
            <a:r>
              <a:rPr lang="en-US" sz="2400" b="1" dirty="0"/>
              <a:t>&lt;title&gt;Factorial&lt;/title&gt;</a:t>
            </a:r>
          </a:p>
          <a:p>
            <a:pPr marL="0" indent="0">
              <a:spcBef>
                <a:spcPts val="0"/>
              </a:spcBef>
              <a:buNone/>
            </a:pPr>
            <a:r>
              <a:rPr lang="en-US" sz="2400" b="1" dirty="0"/>
              <a:t>&lt;script&gt;</a:t>
            </a:r>
          </a:p>
          <a:p>
            <a:pPr marL="0" indent="0">
              <a:spcBef>
                <a:spcPts val="0"/>
              </a:spcBef>
              <a:buNone/>
            </a:pPr>
            <a:r>
              <a:rPr lang="en-US" sz="2400" b="1" dirty="0"/>
              <a:t>function fact() </a:t>
            </a:r>
          </a:p>
          <a:p>
            <a:pPr marL="0" indent="0">
              <a:spcBef>
                <a:spcPts val="0"/>
              </a:spcBef>
              <a:buNone/>
            </a:pPr>
            <a:r>
              <a:rPr lang="en-US" sz="2400" b="1" dirty="0"/>
              <a:t>{</a:t>
            </a:r>
          </a:p>
          <a:p>
            <a:pPr marL="0" indent="0">
              <a:spcBef>
                <a:spcPts val="0"/>
              </a:spcBef>
              <a:buNone/>
            </a:pPr>
            <a:r>
              <a:rPr lang="en-US" sz="2400" b="1" dirty="0"/>
              <a:t>var num, </a:t>
            </a:r>
            <a:r>
              <a:rPr lang="en-US" sz="2400" b="1" dirty="0" err="1"/>
              <a:t>i</a:t>
            </a:r>
            <a:r>
              <a:rPr lang="en-US" sz="2400" b="1" dirty="0"/>
              <a:t>, f = 1;</a:t>
            </a:r>
          </a:p>
          <a:p>
            <a:pPr marL="0" indent="0">
              <a:spcBef>
                <a:spcPts val="0"/>
              </a:spcBef>
              <a:buNone/>
            </a:pPr>
            <a:r>
              <a:rPr lang="en-US" sz="2400" b="1" dirty="0"/>
              <a:t>num = </a:t>
            </a:r>
            <a:r>
              <a:rPr lang="en-US" sz="2400" b="1" dirty="0" err="1"/>
              <a:t>parseInt</a:t>
            </a:r>
            <a:r>
              <a:rPr lang="en-US" sz="2400" b="1" dirty="0"/>
              <a:t>(prompt("Enter any number: "));</a:t>
            </a:r>
          </a:p>
          <a:p>
            <a:pPr marL="0" indent="0">
              <a:spcBef>
                <a:spcPts val="0"/>
              </a:spcBef>
              <a:buNone/>
            </a:pPr>
            <a:r>
              <a:rPr lang="en-US" sz="2400" b="1" dirty="0"/>
              <a:t>for (</a:t>
            </a:r>
            <a:r>
              <a:rPr lang="en-US" sz="2400" b="1" dirty="0" err="1"/>
              <a:t>i</a:t>
            </a:r>
            <a:r>
              <a:rPr lang="en-US" sz="2400" b="1" dirty="0"/>
              <a:t> = 1; </a:t>
            </a:r>
            <a:r>
              <a:rPr lang="en-US" sz="2400" b="1" dirty="0" err="1"/>
              <a:t>i</a:t>
            </a:r>
            <a:r>
              <a:rPr lang="en-US" sz="2400" b="1" dirty="0"/>
              <a:t> &lt;= num; </a:t>
            </a:r>
            <a:r>
              <a:rPr lang="en-US" sz="2400" b="1" dirty="0" err="1"/>
              <a:t>i</a:t>
            </a:r>
            <a:r>
              <a:rPr lang="en-US" sz="2400" b="1" dirty="0"/>
              <a:t>++) {</a:t>
            </a:r>
          </a:p>
          <a:p>
            <a:pPr marL="0" indent="0">
              <a:spcBef>
                <a:spcPts val="0"/>
              </a:spcBef>
              <a:buNone/>
            </a:pPr>
            <a:r>
              <a:rPr lang="en-US" sz="2400" b="1" dirty="0"/>
              <a:t>f = f * </a:t>
            </a:r>
            <a:r>
              <a:rPr lang="en-US" sz="2400" b="1" dirty="0" err="1"/>
              <a:t>i</a:t>
            </a:r>
            <a:r>
              <a:rPr lang="en-US" sz="2400" b="1" dirty="0"/>
              <a:t>;</a:t>
            </a:r>
          </a:p>
          <a:p>
            <a:pPr marL="0" indent="0">
              <a:spcBef>
                <a:spcPts val="0"/>
              </a:spcBef>
              <a:buNone/>
            </a:pPr>
            <a:r>
              <a:rPr lang="en-US" sz="2400" b="1" dirty="0"/>
              <a:t>}</a:t>
            </a:r>
          </a:p>
          <a:p>
            <a:pPr marL="0" indent="0">
              <a:spcBef>
                <a:spcPts val="0"/>
              </a:spcBef>
              <a:buNone/>
            </a:pPr>
            <a:r>
              <a:rPr lang="en-US" sz="2400" b="1" dirty="0" err="1"/>
              <a:t>document.write</a:t>
            </a:r>
            <a:r>
              <a:rPr lang="en-US" sz="2400" b="1" dirty="0"/>
              <a:t>("Factorial is " + f);</a:t>
            </a:r>
          </a:p>
          <a:p>
            <a:pPr marL="0" indent="0">
              <a:spcBef>
                <a:spcPts val="0"/>
              </a:spcBef>
              <a:buNone/>
            </a:pPr>
            <a:r>
              <a:rPr lang="en-US" sz="2400" b="1" dirty="0"/>
              <a:t>}</a:t>
            </a:r>
          </a:p>
          <a:p>
            <a:pPr marL="0" indent="0">
              <a:spcBef>
                <a:spcPts val="0"/>
              </a:spcBef>
              <a:buNone/>
            </a:pPr>
            <a:r>
              <a:rPr lang="en-US" sz="2400" b="1" dirty="0"/>
              <a:t>&lt;/script&gt;</a:t>
            </a:r>
          </a:p>
          <a:p>
            <a:pPr marL="0" indent="0">
              <a:spcBef>
                <a:spcPts val="0"/>
              </a:spcBef>
              <a:buNone/>
            </a:pPr>
            <a:r>
              <a:rPr lang="en-US" sz="2400" b="1" dirty="0"/>
              <a:t>&lt;/head&gt;</a:t>
            </a:r>
          </a:p>
          <a:p>
            <a:pPr marL="0" indent="0">
              <a:spcBef>
                <a:spcPts val="0"/>
              </a:spcBef>
              <a:buNone/>
            </a:pPr>
            <a:r>
              <a:rPr lang="en-US" sz="2400" b="1" dirty="0"/>
              <a:t>&lt;body&gt;</a:t>
            </a:r>
          </a:p>
          <a:p>
            <a:pPr marL="0" indent="0">
              <a:spcBef>
                <a:spcPts val="0"/>
              </a:spcBef>
              <a:buNone/>
            </a:pPr>
            <a:r>
              <a:rPr lang="en-US" sz="2400" b="1" dirty="0"/>
              <a:t>&lt;input type="button" value="submit" onclick="fact()"&gt;</a:t>
            </a:r>
          </a:p>
          <a:p>
            <a:pPr marL="0" indent="0">
              <a:spcBef>
                <a:spcPts val="0"/>
              </a:spcBef>
              <a:buNone/>
            </a:pPr>
            <a:r>
              <a:rPr lang="en-US" sz="2400" b="1" dirty="0"/>
              <a:t>&lt;/body&gt;</a:t>
            </a:r>
          </a:p>
          <a:p>
            <a:pPr marL="0" indent="0">
              <a:spcBef>
                <a:spcPts val="0"/>
              </a:spcBef>
              <a:buNone/>
            </a:pPr>
            <a:r>
              <a:rPr lang="en-US" sz="2400" b="1" dirty="0"/>
              <a:t>&lt;/html&gt;</a:t>
            </a:r>
          </a:p>
          <a:p>
            <a:pPr marL="0" indent="0">
              <a:spcBef>
                <a:spcPts val="0"/>
              </a:spcBef>
              <a:buNone/>
            </a:pPr>
            <a:endParaRPr lang="en-NP" sz="1800" b="1" dirty="0"/>
          </a:p>
        </p:txBody>
      </p:sp>
      <p:sp>
        <p:nvSpPr>
          <p:cNvPr id="2" name="Content Placeholder 2">
            <a:extLst>
              <a:ext uri="{FF2B5EF4-FFF2-40B4-BE49-F238E27FC236}">
                <a16:creationId xmlns:a16="http://schemas.microsoft.com/office/drawing/2014/main" id="{540806FC-7A22-15D6-A0B5-4E1F904F1201}"/>
              </a:ext>
            </a:extLst>
          </p:cNvPr>
          <p:cNvSpPr txBox="1">
            <a:spLocks/>
          </p:cNvSpPr>
          <p:nvPr/>
        </p:nvSpPr>
        <p:spPr>
          <a:xfrm>
            <a:off x="339862" y="4329234"/>
            <a:ext cx="7045677" cy="66167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Font typeface="Arial" panose="020B0604020202020204" pitchFamily="34" charset="0"/>
              <a:buNone/>
            </a:pPr>
            <a:endParaRPr lang="en-NP" sz="1800" b="1" dirty="0"/>
          </a:p>
        </p:txBody>
      </p:sp>
      <p:sp>
        <p:nvSpPr>
          <p:cNvPr id="4" name="TextBox 3">
            <a:extLst>
              <a:ext uri="{FF2B5EF4-FFF2-40B4-BE49-F238E27FC236}">
                <a16:creationId xmlns:a16="http://schemas.microsoft.com/office/drawing/2014/main" id="{F62E3E09-C8AA-EBB3-E817-56147F30A5D7}"/>
              </a:ext>
            </a:extLst>
          </p:cNvPr>
          <p:cNvSpPr txBox="1"/>
          <p:nvPr/>
        </p:nvSpPr>
        <p:spPr>
          <a:xfrm>
            <a:off x="339862" y="84848"/>
            <a:ext cx="5394105" cy="646331"/>
          </a:xfrm>
          <a:prstGeom prst="rect">
            <a:avLst/>
          </a:prstGeom>
          <a:noFill/>
        </p:spPr>
        <p:txBody>
          <a:bodyPr wrap="none" rtlCol="0">
            <a:spAutoFit/>
          </a:bodyPr>
          <a:lstStyle/>
          <a:p>
            <a:r>
              <a:rPr lang="en-US" dirty="0">
                <a:highlight>
                  <a:srgbClr val="00FF00"/>
                </a:highlight>
              </a:rPr>
              <a:t>15. Write a JS program to find  factorial of “n” number</a:t>
            </a:r>
            <a:endParaRPr lang="en-US" b="1" dirty="0">
              <a:highlight>
                <a:srgbClr val="00FF00"/>
              </a:highlight>
            </a:endParaRPr>
          </a:p>
          <a:p>
            <a:endParaRPr lang="en-NP" dirty="0"/>
          </a:p>
        </p:txBody>
      </p:sp>
      <p:pic>
        <p:nvPicPr>
          <p:cNvPr id="5" name="Picture 4">
            <a:extLst>
              <a:ext uri="{FF2B5EF4-FFF2-40B4-BE49-F238E27FC236}">
                <a16:creationId xmlns:a16="http://schemas.microsoft.com/office/drawing/2014/main" id="{A18576E8-59CA-57C6-E3B6-56E165CFF35B}"/>
              </a:ext>
            </a:extLst>
          </p:cNvPr>
          <p:cNvPicPr>
            <a:picLocks noChangeAspect="1"/>
          </p:cNvPicPr>
          <p:nvPr/>
        </p:nvPicPr>
        <p:blipFill>
          <a:blip r:embed="rId2"/>
          <a:stretch>
            <a:fillRect/>
          </a:stretch>
        </p:blipFill>
        <p:spPr>
          <a:xfrm>
            <a:off x="6961015" y="319488"/>
            <a:ext cx="4508462" cy="2334739"/>
          </a:xfrm>
          <a:prstGeom prst="rect">
            <a:avLst/>
          </a:prstGeom>
        </p:spPr>
      </p:pic>
      <p:pic>
        <p:nvPicPr>
          <p:cNvPr id="6" name="Picture 5">
            <a:extLst>
              <a:ext uri="{FF2B5EF4-FFF2-40B4-BE49-F238E27FC236}">
                <a16:creationId xmlns:a16="http://schemas.microsoft.com/office/drawing/2014/main" id="{673D3469-29F8-F627-DA6E-890258E85214}"/>
              </a:ext>
            </a:extLst>
          </p:cNvPr>
          <p:cNvPicPr>
            <a:picLocks noChangeAspect="1"/>
          </p:cNvPicPr>
          <p:nvPr/>
        </p:nvPicPr>
        <p:blipFill>
          <a:blip r:embed="rId3"/>
          <a:stretch>
            <a:fillRect/>
          </a:stretch>
        </p:blipFill>
        <p:spPr>
          <a:xfrm>
            <a:off x="7385539" y="3147665"/>
            <a:ext cx="3849998" cy="2112218"/>
          </a:xfrm>
          <a:prstGeom prst="rect">
            <a:avLst/>
          </a:prstGeom>
        </p:spPr>
      </p:pic>
    </p:spTree>
    <p:extLst>
      <p:ext uri="{BB962C8B-B14F-4D97-AF65-F5344CB8AC3E}">
        <p14:creationId xmlns:p14="http://schemas.microsoft.com/office/powerpoint/2010/main" val="11275932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7FFB36-E860-6C66-9EB1-33E978FC1AD3}"/>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E912B1B-4E28-47F9-091A-03419FDC9E13}"/>
              </a:ext>
            </a:extLst>
          </p:cNvPr>
          <p:cNvSpPr>
            <a:spLocks noGrp="1"/>
          </p:cNvSpPr>
          <p:nvPr>
            <p:ph idx="1"/>
          </p:nvPr>
        </p:nvSpPr>
        <p:spPr>
          <a:xfrm>
            <a:off x="339861" y="408012"/>
            <a:ext cx="11605953" cy="6449987"/>
          </a:xfrm>
        </p:spPr>
        <p:txBody>
          <a:bodyPr>
            <a:noAutofit/>
          </a:bodyPr>
          <a:lstStyle/>
          <a:p>
            <a:pPr marL="0" indent="0">
              <a:spcBef>
                <a:spcPts val="0"/>
              </a:spcBef>
              <a:buNone/>
            </a:pPr>
            <a:r>
              <a:rPr lang="en-US" sz="2400" b="1" dirty="0"/>
              <a:t>&lt;html&gt;</a:t>
            </a:r>
          </a:p>
          <a:p>
            <a:pPr marL="0" indent="0">
              <a:spcBef>
                <a:spcPts val="0"/>
              </a:spcBef>
              <a:buNone/>
            </a:pPr>
            <a:r>
              <a:rPr lang="en-US" sz="2400" b="1" dirty="0"/>
              <a:t>&lt;head&gt;</a:t>
            </a:r>
          </a:p>
          <a:p>
            <a:pPr marL="0" indent="0">
              <a:spcBef>
                <a:spcPts val="0"/>
              </a:spcBef>
              <a:buNone/>
            </a:pPr>
            <a:r>
              <a:rPr lang="en-US" sz="2400" b="1" dirty="0"/>
              <a:t>&lt;title&gt;Multiplication Table&lt;/title&gt;</a:t>
            </a:r>
          </a:p>
          <a:p>
            <a:pPr marL="0" indent="0">
              <a:spcBef>
                <a:spcPts val="0"/>
              </a:spcBef>
              <a:buNone/>
            </a:pPr>
            <a:r>
              <a:rPr lang="en-US" sz="2400" b="1" dirty="0"/>
              <a:t>&lt;script&gt;</a:t>
            </a:r>
          </a:p>
          <a:p>
            <a:pPr marL="0" indent="0">
              <a:spcBef>
                <a:spcPts val="0"/>
              </a:spcBef>
              <a:buNone/>
            </a:pPr>
            <a:r>
              <a:rPr lang="en-US" sz="2400" b="1" dirty="0"/>
              <a:t>function table() {</a:t>
            </a:r>
          </a:p>
          <a:p>
            <a:pPr marL="0" indent="0">
              <a:spcBef>
                <a:spcPts val="0"/>
              </a:spcBef>
              <a:buNone/>
            </a:pPr>
            <a:r>
              <a:rPr lang="en-US" sz="2400" b="1" dirty="0"/>
              <a:t>var num, </a:t>
            </a:r>
            <a:r>
              <a:rPr lang="en-US" sz="2400" b="1" dirty="0" err="1"/>
              <a:t>i</a:t>
            </a:r>
            <a:r>
              <a:rPr lang="en-US" sz="2400" b="1" dirty="0"/>
              <a:t>;</a:t>
            </a:r>
          </a:p>
          <a:p>
            <a:pPr marL="0" indent="0">
              <a:spcBef>
                <a:spcPts val="0"/>
              </a:spcBef>
              <a:buNone/>
            </a:pPr>
            <a:r>
              <a:rPr lang="en-US" sz="2400" b="1" dirty="0"/>
              <a:t>num = </a:t>
            </a:r>
            <a:r>
              <a:rPr lang="en-US" sz="2400" b="1" dirty="0" err="1"/>
              <a:t>parseInt</a:t>
            </a:r>
            <a:r>
              <a:rPr lang="en-US" sz="2400" b="1" dirty="0"/>
              <a:t>(prompt("Enter any number: "));</a:t>
            </a:r>
          </a:p>
          <a:p>
            <a:pPr marL="0" indent="0">
              <a:spcBef>
                <a:spcPts val="0"/>
              </a:spcBef>
              <a:buNone/>
            </a:pPr>
            <a:r>
              <a:rPr lang="en-US" sz="2400" b="1" dirty="0"/>
              <a:t>for (</a:t>
            </a:r>
            <a:r>
              <a:rPr lang="en-US" sz="2400" b="1" dirty="0" err="1"/>
              <a:t>i</a:t>
            </a:r>
            <a:r>
              <a:rPr lang="en-US" sz="2400" b="1" dirty="0"/>
              <a:t> = 1; </a:t>
            </a:r>
            <a:r>
              <a:rPr lang="en-US" sz="2400" b="1" dirty="0" err="1"/>
              <a:t>i</a:t>
            </a:r>
            <a:r>
              <a:rPr lang="en-US" sz="2400" b="1" dirty="0"/>
              <a:t> &lt;= 10; </a:t>
            </a:r>
            <a:r>
              <a:rPr lang="en-US" sz="2400" b="1" dirty="0" err="1"/>
              <a:t>i</a:t>
            </a:r>
            <a:r>
              <a:rPr lang="en-US" sz="2400" b="1" dirty="0"/>
              <a:t>++)</a:t>
            </a:r>
          </a:p>
          <a:p>
            <a:pPr marL="0" indent="0">
              <a:spcBef>
                <a:spcPts val="0"/>
              </a:spcBef>
              <a:buNone/>
            </a:pPr>
            <a:r>
              <a:rPr lang="en-US" sz="2400" b="1" dirty="0"/>
              <a:t>{</a:t>
            </a:r>
          </a:p>
          <a:p>
            <a:pPr marL="0" indent="0">
              <a:spcBef>
                <a:spcPts val="0"/>
              </a:spcBef>
              <a:buNone/>
            </a:pPr>
            <a:r>
              <a:rPr lang="en-US" sz="2400" b="1" dirty="0"/>
              <a:t>m = num * </a:t>
            </a:r>
            <a:r>
              <a:rPr lang="en-US" sz="2400" b="1" dirty="0" err="1"/>
              <a:t>i</a:t>
            </a:r>
            <a:r>
              <a:rPr lang="en-US" sz="2400" b="1" dirty="0"/>
              <a:t>;</a:t>
            </a:r>
          </a:p>
          <a:p>
            <a:pPr marL="0" indent="0">
              <a:spcBef>
                <a:spcPts val="0"/>
              </a:spcBef>
              <a:buNone/>
            </a:pPr>
            <a:r>
              <a:rPr lang="en-US" sz="2400" b="1" dirty="0" err="1"/>
              <a:t>document.write</a:t>
            </a:r>
            <a:r>
              <a:rPr lang="en-US" sz="2400" b="1" dirty="0"/>
              <a:t>("&lt;</a:t>
            </a:r>
            <a:r>
              <a:rPr lang="en-US" sz="2400" b="1" dirty="0" err="1"/>
              <a:t>br</a:t>
            </a:r>
            <a:r>
              <a:rPr lang="en-US" sz="2400" b="1" dirty="0"/>
              <a:t>&gt;"+num+" * "+</a:t>
            </a:r>
            <a:r>
              <a:rPr lang="en-US" sz="2400" b="1" dirty="0" err="1"/>
              <a:t>i</a:t>
            </a:r>
            <a:r>
              <a:rPr lang="en-US" sz="2400" b="1" dirty="0"/>
              <a:t>+" = "+m);</a:t>
            </a:r>
          </a:p>
          <a:p>
            <a:pPr marL="0" indent="0">
              <a:spcBef>
                <a:spcPts val="0"/>
              </a:spcBef>
              <a:buNone/>
            </a:pPr>
            <a:r>
              <a:rPr lang="en-US" sz="2400" b="1" dirty="0"/>
              <a:t>}</a:t>
            </a:r>
          </a:p>
          <a:p>
            <a:pPr marL="0" indent="0">
              <a:spcBef>
                <a:spcPts val="0"/>
              </a:spcBef>
              <a:buNone/>
            </a:pPr>
            <a:r>
              <a:rPr lang="en-US" sz="2400" b="1" dirty="0"/>
              <a:t>}</a:t>
            </a:r>
          </a:p>
          <a:p>
            <a:pPr marL="0" indent="0">
              <a:spcBef>
                <a:spcPts val="0"/>
              </a:spcBef>
              <a:buNone/>
            </a:pPr>
            <a:r>
              <a:rPr lang="en-US" sz="2400" b="1" dirty="0"/>
              <a:t>&lt;/script&gt;</a:t>
            </a:r>
          </a:p>
          <a:p>
            <a:pPr marL="0" indent="0">
              <a:spcBef>
                <a:spcPts val="0"/>
              </a:spcBef>
              <a:buNone/>
            </a:pPr>
            <a:r>
              <a:rPr lang="en-US" sz="2400" b="1" dirty="0"/>
              <a:t>&lt;/head&gt;</a:t>
            </a:r>
          </a:p>
          <a:p>
            <a:pPr marL="0" indent="0">
              <a:spcBef>
                <a:spcPts val="0"/>
              </a:spcBef>
              <a:buNone/>
            </a:pPr>
            <a:r>
              <a:rPr lang="en-US" sz="2400" b="1" dirty="0"/>
              <a:t>&lt;body&gt;</a:t>
            </a:r>
          </a:p>
          <a:p>
            <a:pPr marL="0" indent="0">
              <a:spcBef>
                <a:spcPts val="0"/>
              </a:spcBef>
              <a:buNone/>
            </a:pPr>
            <a:r>
              <a:rPr lang="en-US" sz="2400" b="1" dirty="0"/>
              <a:t>&lt;input type="button" value="submit" onclick="table()"&gt;</a:t>
            </a:r>
          </a:p>
          <a:p>
            <a:pPr marL="0" indent="0">
              <a:spcBef>
                <a:spcPts val="0"/>
              </a:spcBef>
              <a:buNone/>
            </a:pPr>
            <a:r>
              <a:rPr lang="en-US" sz="2400" b="1" dirty="0"/>
              <a:t>&lt;/body&gt;</a:t>
            </a:r>
          </a:p>
          <a:p>
            <a:pPr marL="0" indent="0">
              <a:spcBef>
                <a:spcPts val="0"/>
              </a:spcBef>
              <a:buNone/>
            </a:pPr>
            <a:r>
              <a:rPr lang="en-US" sz="2400" b="1" dirty="0"/>
              <a:t>&lt;/html&gt;</a:t>
            </a:r>
          </a:p>
          <a:p>
            <a:pPr marL="0" indent="0">
              <a:spcBef>
                <a:spcPts val="0"/>
              </a:spcBef>
              <a:buNone/>
            </a:pPr>
            <a:endParaRPr lang="en-NP" sz="1800" b="1" dirty="0"/>
          </a:p>
        </p:txBody>
      </p:sp>
      <p:sp>
        <p:nvSpPr>
          <p:cNvPr id="2" name="Content Placeholder 2">
            <a:extLst>
              <a:ext uri="{FF2B5EF4-FFF2-40B4-BE49-F238E27FC236}">
                <a16:creationId xmlns:a16="http://schemas.microsoft.com/office/drawing/2014/main" id="{7BF4F9D3-BA87-9AB0-AA7B-2334520E3C46}"/>
              </a:ext>
            </a:extLst>
          </p:cNvPr>
          <p:cNvSpPr txBox="1">
            <a:spLocks/>
          </p:cNvSpPr>
          <p:nvPr/>
        </p:nvSpPr>
        <p:spPr>
          <a:xfrm>
            <a:off x="339862" y="4329234"/>
            <a:ext cx="7045677" cy="66167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Font typeface="Arial" panose="020B0604020202020204" pitchFamily="34" charset="0"/>
              <a:buNone/>
            </a:pPr>
            <a:endParaRPr lang="en-NP" sz="1800" b="1" dirty="0"/>
          </a:p>
        </p:txBody>
      </p:sp>
      <p:sp>
        <p:nvSpPr>
          <p:cNvPr id="4" name="TextBox 3">
            <a:extLst>
              <a:ext uri="{FF2B5EF4-FFF2-40B4-BE49-F238E27FC236}">
                <a16:creationId xmlns:a16="http://schemas.microsoft.com/office/drawing/2014/main" id="{A40BD3FD-D111-7FD9-1786-D4EB41831F7E}"/>
              </a:ext>
            </a:extLst>
          </p:cNvPr>
          <p:cNvSpPr txBox="1"/>
          <p:nvPr/>
        </p:nvSpPr>
        <p:spPr>
          <a:xfrm>
            <a:off x="339862" y="84848"/>
            <a:ext cx="5441361" cy="646331"/>
          </a:xfrm>
          <a:prstGeom prst="rect">
            <a:avLst/>
          </a:prstGeom>
          <a:noFill/>
        </p:spPr>
        <p:txBody>
          <a:bodyPr wrap="none" rtlCol="0">
            <a:spAutoFit/>
          </a:bodyPr>
          <a:lstStyle/>
          <a:p>
            <a:r>
              <a:rPr lang="en-US" dirty="0">
                <a:highlight>
                  <a:srgbClr val="00FF00"/>
                </a:highlight>
              </a:rPr>
              <a:t>16. Write a JS program to find  multiple of  “n” number</a:t>
            </a:r>
            <a:endParaRPr lang="en-US" b="1" dirty="0">
              <a:highlight>
                <a:srgbClr val="00FF00"/>
              </a:highlight>
            </a:endParaRPr>
          </a:p>
          <a:p>
            <a:endParaRPr lang="en-NP" dirty="0"/>
          </a:p>
        </p:txBody>
      </p:sp>
      <p:pic>
        <p:nvPicPr>
          <p:cNvPr id="5" name="Picture 4">
            <a:extLst>
              <a:ext uri="{FF2B5EF4-FFF2-40B4-BE49-F238E27FC236}">
                <a16:creationId xmlns:a16="http://schemas.microsoft.com/office/drawing/2014/main" id="{F438A70A-3BA0-BD35-CD1D-D02C2D7AADA0}"/>
              </a:ext>
            </a:extLst>
          </p:cNvPr>
          <p:cNvPicPr>
            <a:picLocks noChangeAspect="1"/>
          </p:cNvPicPr>
          <p:nvPr/>
        </p:nvPicPr>
        <p:blipFill>
          <a:blip r:embed="rId2"/>
          <a:stretch>
            <a:fillRect/>
          </a:stretch>
        </p:blipFill>
        <p:spPr>
          <a:xfrm>
            <a:off x="7160964" y="262938"/>
            <a:ext cx="4550884" cy="2353140"/>
          </a:xfrm>
          <a:prstGeom prst="rect">
            <a:avLst/>
          </a:prstGeom>
        </p:spPr>
      </p:pic>
      <p:pic>
        <p:nvPicPr>
          <p:cNvPr id="6" name="Picture 5">
            <a:extLst>
              <a:ext uri="{FF2B5EF4-FFF2-40B4-BE49-F238E27FC236}">
                <a16:creationId xmlns:a16="http://schemas.microsoft.com/office/drawing/2014/main" id="{35EB8F74-5BA5-A732-E9FC-F22B7380FAF2}"/>
              </a:ext>
            </a:extLst>
          </p:cNvPr>
          <p:cNvPicPr>
            <a:picLocks noChangeAspect="1"/>
          </p:cNvPicPr>
          <p:nvPr/>
        </p:nvPicPr>
        <p:blipFill>
          <a:blip r:embed="rId3"/>
          <a:stretch>
            <a:fillRect/>
          </a:stretch>
        </p:blipFill>
        <p:spPr>
          <a:xfrm>
            <a:off x="8372234" y="2939242"/>
            <a:ext cx="3339614" cy="3338395"/>
          </a:xfrm>
          <a:prstGeom prst="rect">
            <a:avLst/>
          </a:prstGeom>
        </p:spPr>
      </p:pic>
    </p:spTree>
    <p:extLst>
      <p:ext uri="{BB962C8B-B14F-4D97-AF65-F5344CB8AC3E}">
        <p14:creationId xmlns:p14="http://schemas.microsoft.com/office/powerpoint/2010/main" val="27578195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5BB5A9-4FD5-32C9-F531-5742EB77029B}"/>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B593D52-9861-5CE5-4DA4-802FF9F672E8}"/>
              </a:ext>
            </a:extLst>
          </p:cNvPr>
          <p:cNvSpPr>
            <a:spLocks noGrp="1"/>
          </p:cNvSpPr>
          <p:nvPr>
            <p:ph idx="1"/>
          </p:nvPr>
        </p:nvSpPr>
        <p:spPr>
          <a:xfrm>
            <a:off x="339861" y="408012"/>
            <a:ext cx="11605953" cy="6449987"/>
          </a:xfrm>
        </p:spPr>
        <p:txBody>
          <a:bodyPr>
            <a:noAutofit/>
          </a:bodyPr>
          <a:lstStyle/>
          <a:p>
            <a:pPr marL="0" indent="0">
              <a:spcBef>
                <a:spcPts val="0"/>
              </a:spcBef>
              <a:buNone/>
            </a:pPr>
            <a:r>
              <a:rPr lang="en-US" sz="1800" b="1" dirty="0"/>
              <a:t>&lt;html&gt;</a:t>
            </a:r>
          </a:p>
          <a:p>
            <a:pPr marL="0" indent="0">
              <a:spcBef>
                <a:spcPts val="0"/>
              </a:spcBef>
              <a:buNone/>
            </a:pPr>
            <a:r>
              <a:rPr lang="en-US" sz="1800" b="1" dirty="0"/>
              <a:t>&lt;head&gt;</a:t>
            </a:r>
          </a:p>
          <a:p>
            <a:pPr marL="0" indent="0">
              <a:spcBef>
                <a:spcPts val="0"/>
              </a:spcBef>
              <a:buNone/>
            </a:pPr>
            <a:r>
              <a:rPr lang="en-US" sz="1800" b="1" dirty="0"/>
              <a:t>&lt;title&gt;Form Validation&lt;/title&gt;</a:t>
            </a:r>
          </a:p>
          <a:p>
            <a:pPr marL="0" indent="0">
              <a:spcBef>
                <a:spcPts val="0"/>
              </a:spcBef>
              <a:buNone/>
            </a:pPr>
            <a:r>
              <a:rPr lang="en-US" sz="1800" b="1" dirty="0"/>
              <a:t>&lt;script&gt;</a:t>
            </a:r>
          </a:p>
          <a:p>
            <a:pPr marL="0" indent="0">
              <a:spcBef>
                <a:spcPts val="0"/>
              </a:spcBef>
              <a:buNone/>
            </a:pPr>
            <a:r>
              <a:rPr lang="en-US" sz="1800" b="1" dirty="0"/>
              <a:t>function valid()</a:t>
            </a:r>
          </a:p>
          <a:p>
            <a:pPr marL="0" indent="0">
              <a:spcBef>
                <a:spcPts val="0"/>
              </a:spcBef>
              <a:buNone/>
            </a:pPr>
            <a:r>
              <a:rPr lang="en-US" sz="1800" b="1" dirty="0"/>
              <a:t>{</a:t>
            </a:r>
          </a:p>
          <a:p>
            <a:pPr marL="0" indent="0">
              <a:spcBef>
                <a:spcPts val="0"/>
              </a:spcBef>
              <a:buNone/>
            </a:pPr>
            <a:r>
              <a:rPr lang="en-US" sz="1800" b="1" dirty="0"/>
              <a:t>var u=</a:t>
            </a:r>
            <a:r>
              <a:rPr lang="en-US" sz="1800" b="1" dirty="0" err="1"/>
              <a:t>document.getElementById</a:t>
            </a:r>
            <a:r>
              <a:rPr lang="en-US" sz="1800" b="1" dirty="0"/>
              <a:t>("user").value;</a:t>
            </a:r>
          </a:p>
          <a:p>
            <a:pPr marL="0" indent="0">
              <a:spcBef>
                <a:spcPts val="0"/>
              </a:spcBef>
              <a:buNone/>
            </a:pPr>
            <a:r>
              <a:rPr lang="en-US" sz="1800" b="1" dirty="0"/>
              <a:t>var p=</a:t>
            </a:r>
            <a:r>
              <a:rPr lang="en-US" sz="1800" b="1" dirty="0" err="1"/>
              <a:t>document.getElementById</a:t>
            </a:r>
            <a:r>
              <a:rPr lang="en-US" sz="1800" b="1" dirty="0"/>
              <a:t>("pass").value;</a:t>
            </a:r>
          </a:p>
          <a:p>
            <a:pPr marL="0" indent="0">
              <a:spcBef>
                <a:spcPts val="0"/>
              </a:spcBef>
              <a:buNone/>
            </a:pPr>
            <a:r>
              <a:rPr lang="en-US" sz="1800" b="1" dirty="0"/>
              <a:t>if(u==""||p=="")</a:t>
            </a:r>
          </a:p>
          <a:p>
            <a:pPr marL="0" indent="0">
              <a:spcBef>
                <a:spcPts val="0"/>
              </a:spcBef>
              <a:buNone/>
            </a:pPr>
            <a:r>
              <a:rPr lang="en-US" sz="1800" b="1" dirty="0"/>
              <a:t>{</a:t>
            </a:r>
          </a:p>
          <a:p>
            <a:pPr marL="0" indent="0">
              <a:spcBef>
                <a:spcPts val="0"/>
              </a:spcBef>
              <a:buNone/>
            </a:pPr>
            <a:r>
              <a:rPr lang="en-US" sz="1800" b="1" dirty="0"/>
              <a:t>alert("Please!! </a:t>
            </a:r>
            <a:r>
              <a:rPr lang="en-US" sz="1800" b="1" dirty="0" err="1"/>
              <a:t>Fillup</a:t>
            </a:r>
            <a:r>
              <a:rPr lang="en-US" sz="1800" b="1" dirty="0"/>
              <a:t> the form");</a:t>
            </a:r>
          </a:p>
          <a:p>
            <a:pPr marL="0" indent="0">
              <a:spcBef>
                <a:spcPts val="0"/>
              </a:spcBef>
              <a:buNone/>
            </a:pPr>
            <a:r>
              <a:rPr lang="en-US" sz="1800" b="1" dirty="0"/>
              <a:t>} </a:t>
            </a:r>
          </a:p>
          <a:p>
            <a:pPr marL="0" indent="0">
              <a:spcBef>
                <a:spcPts val="0"/>
              </a:spcBef>
              <a:buNone/>
            </a:pPr>
            <a:r>
              <a:rPr lang="en-US" sz="1800" b="1" dirty="0"/>
              <a:t>}</a:t>
            </a:r>
          </a:p>
          <a:p>
            <a:pPr marL="0" indent="0">
              <a:spcBef>
                <a:spcPts val="0"/>
              </a:spcBef>
              <a:buNone/>
            </a:pPr>
            <a:r>
              <a:rPr lang="en-US" sz="1800" b="1" dirty="0"/>
              <a:t>&lt;/script&gt;</a:t>
            </a:r>
          </a:p>
          <a:p>
            <a:pPr marL="0" indent="0">
              <a:spcBef>
                <a:spcPts val="0"/>
              </a:spcBef>
              <a:buNone/>
            </a:pPr>
            <a:r>
              <a:rPr lang="en-US" sz="1800" b="1" dirty="0"/>
              <a:t>&lt;/head&gt;</a:t>
            </a:r>
          </a:p>
          <a:p>
            <a:pPr marL="0" indent="0">
              <a:spcBef>
                <a:spcPts val="0"/>
              </a:spcBef>
              <a:buNone/>
            </a:pPr>
            <a:r>
              <a:rPr lang="en-US" sz="1800" b="1" dirty="0"/>
              <a:t>&lt;body&gt;</a:t>
            </a:r>
          </a:p>
          <a:p>
            <a:pPr marL="0" indent="0">
              <a:spcBef>
                <a:spcPts val="0"/>
              </a:spcBef>
              <a:buNone/>
            </a:pPr>
            <a:r>
              <a:rPr lang="en-US" sz="1800" b="1" dirty="0"/>
              <a:t>&lt;form&gt;</a:t>
            </a:r>
          </a:p>
          <a:p>
            <a:pPr marL="0" indent="0">
              <a:spcBef>
                <a:spcPts val="0"/>
              </a:spcBef>
              <a:buNone/>
            </a:pPr>
            <a:r>
              <a:rPr lang="en-US" sz="1800" b="1" dirty="0"/>
              <a:t>&lt;input type="email" id="user" placeholder="Enter Email"&gt;</a:t>
            </a:r>
          </a:p>
          <a:p>
            <a:pPr marL="0" indent="0">
              <a:spcBef>
                <a:spcPts val="0"/>
              </a:spcBef>
              <a:buNone/>
            </a:pPr>
            <a:r>
              <a:rPr lang="en-US" sz="1800" b="1" dirty="0"/>
              <a:t>&lt;</a:t>
            </a:r>
            <a:r>
              <a:rPr lang="en-US" sz="1800" b="1" dirty="0" err="1"/>
              <a:t>br</a:t>
            </a:r>
            <a:r>
              <a:rPr lang="en-US" sz="1800" b="1" dirty="0"/>
              <a:t>&gt;&lt;</a:t>
            </a:r>
            <a:r>
              <a:rPr lang="en-US" sz="1800" b="1" dirty="0" err="1"/>
              <a:t>br</a:t>
            </a:r>
            <a:r>
              <a:rPr lang="en-US" sz="1800" b="1" dirty="0"/>
              <a:t>&gt;</a:t>
            </a:r>
          </a:p>
          <a:p>
            <a:pPr marL="0" indent="0">
              <a:spcBef>
                <a:spcPts val="0"/>
              </a:spcBef>
              <a:buNone/>
            </a:pPr>
            <a:r>
              <a:rPr lang="en-US" sz="1800" b="1" dirty="0"/>
              <a:t>&lt;input type="password" id="pass" placeholder="Enter Password"&gt;</a:t>
            </a:r>
          </a:p>
          <a:p>
            <a:pPr marL="0" indent="0">
              <a:spcBef>
                <a:spcPts val="0"/>
              </a:spcBef>
              <a:buNone/>
            </a:pPr>
            <a:r>
              <a:rPr lang="en-US" sz="1800" b="1" dirty="0"/>
              <a:t>&lt;</a:t>
            </a:r>
            <a:r>
              <a:rPr lang="en-US" sz="1800" b="1" dirty="0" err="1"/>
              <a:t>br</a:t>
            </a:r>
            <a:r>
              <a:rPr lang="en-US" sz="1800" b="1" dirty="0"/>
              <a:t>&gt;&lt;</a:t>
            </a:r>
            <a:r>
              <a:rPr lang="en-US" sz="1800" b="1" dirty="0" err="1"/>
              <a:t>br</a:t>
            </a:r>
            <a:r>
              <a:rPr lang="en-US" sz="1800" b="1" dirty="0"/>
              <a:t>&gt;</a:t>
            </a:r>
          </a:p>
          <a:p>
            <a:pPr marL="0" indent="0">
              <a:spcBef>
                <a:spcPts val="0"/>
              </a:spcBef>
              <a:buNone/>
            </a:pPr>
            <a:r>
              <a:rPr lang="en-US" sz="1800" b="1" dirty="0"/>
              <a:t>&lt;input type="submit" onclick="valid()" value="Login"&gt; </a:t>
            </a:r>
          </a:p>
          <a:p>
            <a:pPr marL="0" indent="0">
              <a:spcBef>
                <a:spcPts val="0"/>
              </a:spcBef>
              <a:buNone/>
            </a:pPr>
            <a:r>
              <a:rPr lang="en-US" sz="1800" b="1" dirty="0"/>
              <a:t>&lt;/form&gt;</a:t>
            </a:r>
          </a:p>
          <a:p>
            <a:pPr marL="0" indent="0">
              <a:spcBef>
                <a:spcPts val="0"/>
              </a:spcBef>
              <a:buNone/>
            </a:pPr>
            <a:r>
              <a:rPr lang="en-US" sz="1800" b="1" dirty="0"/>
              <a:t>&lt;/body&gt;</a:t>
            </a:r>
          </a:p>
          <a:p>
            <a:pPr marL="0" indent="0">
              <a:spcBef>
                <a:spcPts val="0"/>
              </a:spcBef>
              <a:buNone/>
            </a:pPr>
            <a:r>
              <a:rPr lang="en-US" sz="1800" b="1" dirty="0"/>
              <a:t>&lt;/html&gt;</a:t>
            </a:r>
          </a:p>
          <a:p>
            <a:pPr marL="0" indent="0">
              <a:spcBef>
                <a:spcPts val="0"/>
              </a:spcBef>
              <a:buNone/>
            </a:pPr>
            <a:endParaRPr lang="en-NP" sz="1800" b="1" dirty="0"/>
          </a:p>
        </p:txBody>
      </p:sp>
      <p:sp>
        <p:nvSpPr>
          <p:cNvPr id="2" name="Content Placeholder 2">
            <a:extLst>
              <a:ext uri="{FF2B5EF4-FFF2-40B4-BE49-F238E27FC236}">
                <a16:creationId xmlns:a16="http://schemas.microsoft.com/office/drawing/2014/main" id="{151A8976-B986-ACE3-2DC0-675982DAC8EF}"/>
              </a:ext>
            </a:extLst>
          </p:cNvPr>
          <p:cNvSpPr txBox="1">
            <a:spLocks/>
          </p:cNvSpPr>
          <p:nvPr/>
        </p:nvSpPr>
        <p:spPr>
          <a:xfrm>
            <a:off x="339862" y="4329234"/>
            <a:ext cx="7045677" cy="66167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Font typeface="Arial" panose="020B0604020202020204" pitchFamily="34" charset="0"/>
              <a:buNone/>
            </a:pPr>
            <a:endParaRPr lang="en-NP" sz="1800" b="1" dirty="0"/>
          </a:p>
        </p:txBody>
      </p:sp>
      <p:sp>
        <p:nvSpPr>
          <p:cNvPr id="4" name="TextBox 3">
            <a:extLst>
              <a:ext uri="{FF2B5EF4-FFF2-40B4-BE49-F238E27FC236}">
                <a16:creationId xmlns:a16="http://schemas.microsoft.com/office/drawing/2014/main" id="{95EED075-FEED-A651-B7B0-4E5BFF4022B4}"/>
              </a:ext>
            </a:extLst>
          </p:cNvPr>
          <p:cNvSpPr txBox="1"/>
          <p:nvPr/>
        </p:nvSpPr>
        <p:spPr>
          <a:xfrm>
            <a:off x="339861" y="84848"/>
            <a:ext cx="11950109" cy="646331"/>
          </a:xfrm>
          <a:prstGeom prst="rect">
            <a:avLst/>
          </a:prstGeom>
          <a:noFill/>
        </p:spPr>
        <p:txBody>
          <a:bodyPr wrap="square" rtlCol="0">
            <a:spAutoFit/>
          </a:bodyPr>
          <a:lstStyle/>
          <a:p>
            <a:r>
              <a:rPr lang="en-US" i="1" dirty="0">
                <a:highlight>
                  <a:srgbClr val="00FF00"/>
                </a:highlight>
              </a:rPr>
              <a:t>17. Write a JavaScript program to validate an HTML form using </a:t>
            </a:r>
            <a:r>
              <a:rPr lang="en-US" i="1" dirty="0" err="1">
                <a:highlight>
                  <a:srgbClr val="00FF00"/>
                </a:highlight>
              </a:rPr>
              <a:t>getElementById</a:t>
            </a:r>
            <a:r>
              <a:rPr lang="en-US" i="1" dirty="0">
                <a:highlight>
                  <a:srgbClr val="00FF00"/>
                </a:highlight>
              </a:rPr>
              <a:t>() and show an alert when any field is blank.”</a:t>
            </a:r>
            <a:endParaRPr lang="en-NP" i="1" dirty="0">
              <a:highlight>
                <a:srgbClr val="00FF00"/>
              </a:highlight>
            </a:endParaRPr>
          </a:p>
        </p:txBody>
      </p:sp>
      <p:pic>
        <p:nvPicPr>
          <p:cNvPr id="5" name="Picture 4">
            <a:extLst>
              <a:ext uri="{FF2B5EF4-FFF2-40B4-BE49-F238E27FC236}">
                <a16:creationId xmlns:a16="http://schemas.microsoft.com/office/drawing/2014/main" id="{BD8D6A8B-13E8-0610-16E8-BFDA4118FC8D}"/>
              </a:ext>
            </a:extLst>
          </p:cNvPr>
          <p:cNvPicPr>
            <a:picLocks noChangeAspect="1"/>
          </p:cNvPicPr>
          <p:nvPr/>
        </p:nvPicPr>
        <p:blipFill>
          <a:blip r:embed="rId2"/>
          <a:stretch>
            <a:fillRect/>
          </a:stretch>
        </p:blipFill>
        <p:spPr>
          <a:xfrm>
            <a:off x="7683115" y="498051"/>
            <a:ext cx="3452653" cy="1885950"/>
          </a:xfrm>
          <a:prstGeom prst="rect">
            <a:avLst/>
          </a:prstGeom>
        </p:spPr>
      </p:pic>
      <p:pic>
        <p:nvPicPr>
          <p:cNvPr id="6" name="Picture 5">
            <a:extLst>
              <a:ext uri="{FF2B5EF4-FFF2-40B4-BE49-F238E27FC236}">
                <a16:creationId xmlns:a16="http://schemas.microsoft.com/office/drawing/2014/main" id="{1A72EE63-0B7F-4A9F-D5DD-1424782758A5}"/>
              </a:ext>
            </a:extLst>
          </p:cNvPr>
          <p:cNvPicPr>
            <a:picLocks noChangeAspect="1"/>
          </p:cNvPicPr>
          <p:nvPr/>
        </p:nvPicPr>
        <p:blipFill>
          <a:blip r:embed="rId3"/>
          <a:stretch>
            <a:fillRect/>
          </a:stretch>
        </p:blipFill>
        <p:spPr>
          <a:xfrm>
            <a:off x="6873071" y="2384001"/>
            <a:ext cx="5072743" cy="2089998"/>
          </a:xfrm>
          <a:prstGeom prst="rect">
            <a:avLst/>
          </a:prstGeom>
        </p:spPr>
      </p:pic>
    </p:spTree>
    <p:extLst>
      <p:ext uri="{BB962C8B-B14F-4D97-AF65-F5344CB8AC3E}">
        <p14:creationId xmlns:p14="http://schemas.microsoft.com/office/powerpoint/2010/main" val="5794514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07D735-799A-2360-F485-341ED936F043}"/>
            </a:ext>
          </a:extLst>
        </p:cNvPr>
        <p:cNvGrpSpPr/>
        <p:nvPr/>
      </p:nvGrpSpPr>
      <p:grpSpPr>
        <a:xfrm>
          <a:off x="0" y="0"/>
          <a:ext cx="0" cy="0"/>
          <a:chOff x="0" y="0"/>
          <a:chExt cx="0" cy="0"/>
        </a:xfrm>
      </p:grpSpPr>
      <p:sp>
        <p:nvSpPr>
          <p:cNvPr id="2" name="Content Placeholder 2">
            <a:extLst>
              <a:ext uri="{FF2B5EF4-FFF2-40B4-BE49-F238E27FC236}">
                <a16:creationId xmlns:a16="http://schemas.microsoft.com/office/drawing/2014/main" id="{5AE7D109-40CE-FFEB-C7D7-609F90E8FD9D}"/>
              </a:ext>
            </a:extLst>
          </p:cNvPr>
          <p:cNvSpPr txBox="1">
            <a:spLocks/>
          </p:cNvSpPr>
          <p:nvPr/>
        </p:nvSpPr>
        <p:spPr>
          <a:xfrm>
            <a:off x="339862" y="4329234"/>
            <a:ext cx="7045677" cy="66167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Font typeface="Arial" panose="020B0604020202020204" pitchFamily="34" charset="0"/>
              <a:buNone/>
            </a:pPr>
            <a:endParaRPr lang="en-NP" sz="1800" b="1" dirty="0"/>
          </a:p>
        </p:txBody>
      </p:sp>
      <p:sp>
        <p:nvSpPr>
          <p:cNvPr id="5" name="TextBox 4">
            <a:extLst>
              <a:ext uri="{FF2B5EF4-FFF2-40B4-BE49-F238E27FC236}">
                <a16:creationId xmlns:a16="http://schemas.microsoft.com/office/drawing/2014/main" id="{C12FE591-39D9-1769-BE82-0E68A6B119C4}"/>
              </a:ext>
            </a:extLst>
          </p:cNvPr>
          <p:cNvSpPr txBox="1"/>
          <p:nvPr/>
        </p:nvSpPr>
        <p:spPr>
          <a:xfrm>
            <a:off x="4439265" y="2787445"/>
            <a:ext cx="2584810" cy="1015663"/>
          </a:xfrm>
          <a:prstGeom prst="rect">
            <a:avLst/>
          </a:prstGeom>
          <a:noFill/>
        </p:spPr>
        <p:txBody>
          <a:bodyPr wrap="none" rtlCol="0">
            <a:spAutoFit/>
          </a:bodyPr>
          <a:lstStyle/>
          <a:p>
            <a:r>
              <a:rPr lang="en-NP" sz="6000" b="1" dirty="0"/>
              <a:t>JQuery</a:t>
            </a:r>
          </a:p>
        </p:txBody>
      </p:sp>
    </p:spTree>
    <p:extLst>
      <p:ext uri="{BB962C8B-B14F-4D97-AF65-F5344CB8AC3E}">
        <p14:creationId xmlns:p14="http://schemas.microsoft.com/office/powerpoint/2010/main" val="4881523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85955F-B105-8A83-D12D-A983860703AB}"/>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6A78E5B-49A4-E9D8-C052-F3260C98FB3A}"/>
              </a:ext>
            </a:extLst>
          </p:cNvPr>
          <p:cNvSpPr>
            <a:spLocks noGrp="1"/>
          </p:cNvSpPr>
          <p:nvPr>
            <p:ph idx="1"/>
          </p:nvPr>
        </p:nvSpPr>
        <p:spPr>
          <a:xfrm>
            <a:off x="339861" y="408012"/>
            <a:ext cx="11605953" cy="6449987"/>
          </a:xfrm>
        </p:spPr>
        <p:txBody>
          <a:bodyPr>
            <a:noAutofit/>
          </a:bodyPr>
          <a:lstStyle/>
          <a:p>
            <a:pPr marL="0" indent="0">
              <a:spcBef>
                <a:spcPts val="0"/>
              </a:spcBef>
              <a:buNone/>
            </a:pPr>
            <a:r>
              <a:rPr lang="en-US" sz="2100" b="1" dirty="0"/>
              <a:t>&lt;!DOCTYPE html&gt;</a:t>
            </a:r>
          </a:p>
          <a:p>
            <a:pPr marL="0" indent="0">
              <a:spcBef>
                <a:spcPts val="0"/>
              </a:spcBef>
              <a:buNone/>
            </a:pPr>
            <a:r>
              <a:rPr lang="en-US" sz="2100" b="1" dirty="0"/>
              <a:t>&lt;html&gt;</a:t>
            </a:r>
            <a:br>
              <a:rPr lang="en-US" sz="2100" b="1" dirty="0"/>
            </a:br>
            <a:r>
              <a:rPr lang="en-US" sz="2100" b="1" dirty="0"/>
              <a:t>&lt;head&gt;</a:t>
            </a:r>
          </a:p>
          <a:p>
            <a:pPr marL="0" indent="0">
              <a:spcBef>
                <a:spcPts val="0"/>
              </a:spcBef>
              <a:buNone/>
            </a:pPr>
            <a:r>
              <a:rPr lang="en-US" sz="2100" b="1" dirty="0"/>
              <a:t>&lt;script </a:t>
            </a:r>
            <a:r>
              <a:rPr lang="en-US" sz="2100" b="1" dirty="0" err="1"/>
              <a:t>src</a:t>
            </a:r>
            <a:r>
              <a:rPr lang="en-US" sz="2100" b="1" dirty="0"/>
              <a:t>="</a:t>
            </a:r>
            <a:r>
              <a:rPr lang="en-US" sz="2100" b="1" dirty="0" err="1"/>
              <a:t>jquery.min.js</a:t>
            </a:r>
            <a:r>
              <a:rPr lang="en-US" sz="2100" b="1" dirty="0"/>
              <a:t>"&gt; &lt;/script&gt;</a:t>
            </a:r>
          </a:p>
          <a:p>
            <a:pPr marL="0" indent="0">
              <a:spcBef>
                <a:spcPts val="0"/>
              </a:spcBef>
              <a:buNone/>
            </a:pPr>
            <a:r>
              <a:rPr lang="en-US" sz="2100" b="1" dirty="0"/>
              <a:t>&lt;script&gt;</a:t>
            </a:r>
          </a:p>
          <a:p>
            <a:pPr marL="0" indent="0">
              <a:spcBef>
                <a:spcPts val="0"/>
              </a:spcBef>
              <a:buNone/>
            </a:pPr>
            <a:r>
              <a:rPr lang="en-US" sz="2100" b="1" dirty="0"/>
              <a:t>	$(document).ready(function () {</a:t>
            </a:r>
          </a:p>
          <a:p>
            <a:pPr marL="0" indent="0">
              <a:spcBef>
                <a:spcPts val="0"/>
              </a:spcBef>
              <a:buNone/>
            </a:pPr>
            <a:r>
              <a:rPr lang="en-US" sz="2100" b="1" dirty="0"/>
              <a:t>	$(".</a:t>
            </a:r>
            <a:r>
              <a:rPr lang="en-US" sz="2100" b="1" dirty="0" err="1"/>
              <a:t>sh</a:t>
            </a:r>
            <a:r>
              <a:rPr lang="en-US" sz="2100" b="1" dirty="0"/>
              <a:t>").click(function () {</a:t>
            </a:r>
          </a:p>
          <a:p>
            <a:pPr marL="0" indent="0">
              <a:spcBef>
                <a:spcPts val="0"/>
              </a:spcBef>
              <a:buNone/>
            </a:pPr>
            <a:r>
              <a:rPr lang="en-US" sz="2100" b="1" dirty="0"/>
              <a:t>	$(".content").show();</a:t>
            </a:r>
          </a:p>
          <a:p>
            <a:pPr marL="0" indent="0">
              <a:spcBef>
                <a:spcPts val="0"/>
              </a:spcBef>
              <a:buNone/>
            </a:pPr>
            <a:r>
              <a:rPr lang="en-US" sz="2100" b="1" dirty="0"/>
              <a:t>	});</a:t>
            </a:r>
          </a:p>
          <a:p>
            <a:pPr marL="0" indent="0">
              <a:spcBef>
                <a:spcPts val="0"/>
              </a:spcBef>
              <a:buNone/>
            </a:pPr>
            <a:r>
              <a:rPr lang="en-US" sz="2100" b="1" dirty="0"/>
              <a:t>	$(".</a:t>
            </a:r>
            <a:r>
              <a:rPr lang="en-US" sz="2100" b="1" dirty="0" err="1"/>
              <a:t>hd</a:t>
            </a:r>
            <a:r>
              <a:rPr lang="en-US" sz="2100" b="1" dirty="0"/>
              <a:t>").click(function () {</a:t>
            </a:r>
          </a:p>
          <a:p>
            <a:pPr marL="0" indent="0">
              <a:spcBef>
                <a:spcPts val="0"/>
              </a:spcBef>
              <a:buNone/>
            </a:pPr>
            <a:r>
              <a:rPr lang="en-US" sz="2100" b="1" dirty="0"/>
              <a:t>	$(".content").hide();</a:t>
            </a:r>
          </a:p>
          <a:p>
            <a:pPr marL="0" indent="0">
              <a:spcBef>
                <a:spcPts val="0"/>
              </a:spcBef>
              <a:buNone/>
            </a:pPr>
            <a:r>
              <a:rPr lang="en-US" sz="2100" b="1" dirty="0"/>
              <a:t>	});</a:t>
            </a:r>
          </a:p>
          <a:p>
            <a:pPr marL="0" indent="0">
              <a:spcBef>
                <a:spcPts val="0"/>
              </a:spcBef>
              <a:buNone/>
            </a:pPr>
            <a:r>
              <a:rPr lang="en-US" sz="2100" b="1" dirty="0"/>
              <a:t>	}); </a:t>
            </a:r>
          </a:p>
          <a:p>
            <a:pPr marL="0" indent="0">
              <a:spcBef>
                <a:spcPts val="0"/>
              </a:spcBef>
              <a:buNone/>
            </a:pPr>
            <a:r>
              <a:rPr lang="en-US" sz="2100" b="1" dirty="0"/>
              <a:t>&lt;/script&gt;</a:t>
            </a:r>
          </a:p>
          <a:p>
            <a:pPr marL="0" indent="0">
              <a:spcBef>
                <a:spcPts val="0"/>
              </a:spcBef>
              <a:buNone/>
            </a:pPr>
            <a:r>
              <a:rPr lang="en-US" sz="2100" b="1" dirty="0"/>
              <a:t>&lt;/head&gt;</a:t>
            </a:r>
            <a:br>
              <a:rPr lang="en-US" sz="2100" b="1" dirty="0"/>
            </a:br>
            <a:r>
              <a:rPr lang="en-US" sz="2100" b="1" dirty="0"/>
              <a:t>&lt;body&gt;</a:t>
            </a:r>
          </a:p>
          <a:p>
            <a:pPr marL="0" indent="0">
              <a:spcBef>
                <a:spcPts val="0"/>
              </a:spcBef>
              <a:buNone/>
            </a:pPr>
            <a:r>
              <a:rPr lang="en-US" sz="2100" b="1" dirty="0"/>
              <a:t>&lt;h2&gt; Simple Example of jQuery &lt;/h2&gt;</a:t>
            </a:r>
          </a:p>
          <a:p>
            <a:pPr marL="0" indent="0">
              <a:spcBef>
                <a:spcPts val="0"/>
              </a:spcBef>
              <a:buNone/>
            </a:pPr>
            <a:r>
              <a:rPr lang="en-US" sz="2100" b="1" dirty="0"/>
              <a:t>&lt;button class="</a:t>
            </a:r>
            <a:r>
              <a:rPr lang="en-US" sz="2100" b="1" dirty="0" err="1"/>
              <a:t>sh</a:t>
            </a:r>
            <a:r>
              <a:rPr lang="en-US" sz="2100" b="1" dirty="0"/>
              <a:t>"&gt;Show &lt;/button&gt;</a:t>
            </a:r>
          </a:p>
          <a:p>
            <a:pPr marL="0" indent="0">
              <a:spcBef>
                <a:spcPts val="0"/>
              </a:spcBef>
              <a:buNone/>
            </a:pPr>
            <a:r>
              <a:rPr lang="en-US" sz="2100" b="1" dirty="0"/>
              <a:t>&lt;button class="</a:t>
            </a:r>
            <a:r>
              <a:rPr lang="en-US" sz="2100" b="1" dirty="0" err="1"/>
              <a:t>hd</a:t>
            </a:r>
            <a:r>
              <a:rPr lang="en-US" sz="2100" b="1" dirty="0"/>
              <a:t>"&gt;Hide &lt;/button&gt;</a:t>
            </a:r>
          </a:p>
          <a:p>
            <a:pPr marL="0" indent="0">
              <a:spcBef>
                <a:spcPts val="0"/>
              </a:spcBef>
              <a:buNone/>
            </a:pPr>
            <a:r>
              <a:rPr lang="en-US" sz="2100" b="1" dirty="0"/>
              <a:t>&lt;p class="content"&gt; This is a sample paragraph &lt;/p&gt;</a:t>
            </a:r>
          </a:p>
          <a:p>
            <a:pPr marL="0" indent="0">
              <a:spcBef>
                <a:spcPts val="0"/>
              </a:spcBef>
              <a:buNone/>
            </a:pPr>
            <a:r>
              <a:rPr lang="en-US" sz="2100" b="1" dirty="0"/>
              <a:t>&lt;/body&gt;</a:t>
            </a:r>
            <a:br>
              <a:rPr lang="en-US" sz="2100" b="1" dirty="0"/>
            </a:br>
            <a:r>
              <a:rPr lang="en-US" sz="2100" b="1" dirty="0"/>
              <a:t>&lt;/html&gt;</a:t>
            </a:r>
          </a:p>
          <a:p>
            <a:pPr marL="0" indent="0">
              <a:spcBef>
                <a:spcPts val="0"/>
              </a:spcBef>
              <a:buNone/>
            </a:pPr>
            <a:endParaRPr lang="en-US" sz="2000" b="1" dirty="0"/>
          </a:p>
        </p:txBody>
      </p:sp>
      <p:sp>
        <p:nvSpPr>
          <p:cNvPr id="2" name="Content Placeholder 2">
            <a:extLst>
              <a:ext uri="{FF2B5EF4-FFF2-40B4-BE49-F238E27FC236}">
                <a16:creationId xmlns:a16="http://schemas.microsoft.com/office/drawing/2014/main" id="{53F2733A-E2EC-9503-9E70-197CF8E6D52A}"/>
              </a:ext>
            </a:extLst>
          </p:cNvPr>
          <p:cNvSpPr txBox="1">
            <a:spLocks/>
          </p:cNvSpPr>
          <p:nvPr/>
        </p:nvSpPr>
        <p:spPr>
          <a:xfrm>
            <a:off x="339862" y="4329234"/>
            <a:ext cx="7045677" cy="66167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Font typeface="Arial" panose="020B0604020202020204" pitchFamily="34" charset="0"/>
              <a:buNone/>
            </a:pPr>
            <a:endParaRPr lang="en-NP" sz="1800" b="1" dirty="0"/>
          </a:p>
        </p:txBody>
      </p:sp>
      <p:sp>
        <p:nvSpPr>
          <p:cNvPr id="4" name="TextBox 3">
            <a:extLst>
              <a:ext uri="{FF2B5EF4-FFF2-40B4-BE49-F238E27FC236}">
                <a16:creationId xmlns:a16="http://schemas.microsoft.com/office/drawing/2014/main" id="{B2E23F8D-5CD9-D38B-C594-AFC6E892E79C}"/>
              </a:ext>
            </a:extLst>
          </p:cNvPr>
          <p:cNvSpPr txBox="1"/>
          <p:nvPr/>
        </p:nvSpPr>
        <p:spPr>
          <a:xfrm>
            <a:off x="339862" y="84848"/>
            <a:ext cx="11512277" cy="369332"/>
          </a:xfrm>
          <a:prstGeom prst="rect">
            <a:avLst/>
          </a:prstGeom>
          <a:noFill/>
        </p:spPr>
        <p:txBody>
          <a:bodyPr wrap="square" rtlCol="0">
            <a:spAutoFit/>
          </a:bodyPr>
          <a:lstStyle/>
          <a:p>
            <a:r>
              <a:rPr lang="en-US" dirty="0">
                <a:highlight>
                  <a:srgbClr val="00FF00"/>
                </a:highlight>
              </a:rPr>
              <a:t>18.Write a jQuery program to show and hide a paragraph when the user clicks the ‘Show’ and ‘Hide’ buttons.</a:t>
            </a:r>
            <a:endParaRPr lang="en-NP" dirty="0"/>
          </a:p>
        </p:txBody>
      </p:sp>
      <p:pic>
        <p:nvPicPr>
          <p:cNvPr id="7" name="Picture 6">
            <a:extLst>
              <a:ext uri="{FF2B5EF4-FFF2-40B4-BE49-F238E27FC236}">
                <a16:creationId xmlns:a16="http://schemas.microsoft.com/office/drawing/2014/main" id="{5D9A76B6-37A8-F74F-0366-BC1611ECEFAB}"/>
              </a:ext>
            </a:extLst>
          </p:cNvPr>
          <p:cNvPicPr>
            <a:picLocks noChangeAspect="1"/>
          </p:cNvPicPr>
          <p:nvPr/>
        </p:nvPicPr>
        <p:blipFill>
          <a:blip r:embed="rId2"/>
          <a:stretch>
            <a:fillRect/>
          </a:stretch>
        </p:blipFill>
        <p:spPr>
          <a:xfrm>
            <a:off x="7173686" y="777344"/>
            <a:ext cx="4011386" cy="2368627"/>
          </a:xfrm>
          <a:prstGeom prst="rect">
            <a:avLst/>
          </a:prstGeom>
        </p:spPr>
      </p:pic>
      <p:pic>
        <p:nvPicPr>
          <p:cNvPr id="8" name="Picture 7">
            <a:extLst>
              <a:ext uri="{FF2B5EF4-FFF2-40B4-BE49-F238E27FC236}">
                <a16:creationId xmlns:a16="http://schemas.microsoft.com/office/drawing/2014/main" id="{550727C5-A1AE-F08E-833A-2B91EAC294EC}"/>
              </a:ext>
            </a:extLst>
          </p:cNvPr>
          <p:cNvPicPr>
            <a:picLocks noChangeAspect="1"/>
          </p:cNvPicPr>
          <p:nvPr/>
        </p:nvPicPr>
        <p:blipFill>
          <a:blip r:embed="rId3"/>
          <a:stretch>
            <a:fillRect/>
          </a:stretch>
        </p:blipFill>
        <p:spPr>
          <a:xfrm>
            <a:off x="7057572" y="3633005"/>
            <a:ext cx="3751943" cy="2256017"/>
          </a:xfrm>
          <a:prstGeom prst="rect">
            <a:avLst/>
          </a:prstGeom>
        </p:spPr>
      </p:pic>
    </p:spTree>
    <p:extLst>
      <p:ext uri="{BB962C8B-B14F-4D97-AF65-F5344CB8AC3E}">
        <p14:creationId xmlns:p14="http://schemas.microsoft.com/office/powerpoint/2010/main" val="20090599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A6E921-9E8D-4C6C-1024-EE3927CE8561}"/>
            </a:ext>
          </a:extLst>
        </p:cNvPr>
        <p:cNvGrpSpPr/>
        <p:nvPr/>
      </p:nvGrpSpPr>
      <p:grpSpPr>
        <a:xfrm>
          <a:off x="0" y="0"/>
          <a:ext cx="0" cy="0"/>
          <a:chOff x="0" y="0"/>
          <a:chExt cx="0" cy="0"/>
        </a:xfrm>
      </p:grpSpPr>
      <p:sp>
        <p:nvSpPr>
          <p:cNvPr id="2" name="Content Placeholder 2">
            <a:extLst>
              <a:ext uri="{FF2B5EF4-FFF2-40B4-BE49-F238E27FC236}">
                <a16:creationId xmlns:a16="http://schemas.microsoft.com/office/drawing/2014/main" id="{4ADDDCCA-2DFB-58B5-E7BB-320054530023}"/>
              </a:ext>
            </a:extLst>
          </p:cNvPr>
          <p:cNvSpPr txBox="1">
            <a:spLocks/>
          </p:cNvSpPr>
          <p:nvPr/>
        </p:nvSpPr>
        <p:spPr>
          <a:xfrm>
            <a:off x="339862" y="4329234"/>
            <a:ext cx="7045677" cy="66167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Font typeface="Arial" panose="020B0604020202020204" pitchFamily="34" charset="0"/>
              <a:buNone/>
            </a:pPr>
            <a:endParaRPr lang="en-NP" sz="1800" b="1" dirty="0"/>
          </a:p>
        </p:txBody>
      </p:sp>
      <p:sp>
        <p:nvSpPr>
          <p:cNvPr id="5" name="TextBox 4">
            <a:extLst>
              <a:ext uri="{FF2B5EF4-FFF2-40B4-BE49-F238E27FC236}">
                <a16:creationId xmlns:a16="http://schemas.microsoft.com/office/drawing/2014/main" id="{10890F99-BC21-1FD1-2049-541B4C978054}"/>
              </a:ext>
            </a:extLst>
          </p:cNvPr>
          <p:cNvSpPr txBox="1"/>
          <p:nvPr/>
        </p:nvSpPr>
        <p:spPr>
          <a:xfrm>
            <a:off x="4439265" y="2787445"/>
            <a:ext cx="1678665" cy="1015663"/>
          </a:xfrm>
          <a:prstGeom prst="rect">
            <a:avLst/>
          </a:prstGeom>
          <a:noFill/>
        </p:spPr>
        <p:txBody>
          <a:bodyPr wrap="none" rtlCol="0">
            <a:spAutoFit/>
          </a:bodyPr>
          <a:lstStyle/>
          <a:p>
            <a:r>
              <a:rPr lang="en-NP" sz="6000" b="1" dirty="0"/>
              <a:t>PHP</a:t>
            </a:r>
          </a:p>
        </p:txBody>
      </p:sp>
    </p:spTree>
    <p:extLst>
      <p:ext uri="{BB962C8B-B14F-4D97-AF65-F5344CB8AC3E}">
        <p14:creationId xmlns:p14="http://schemas.microsoft.com/office/powerpoint/2010/main" val="641578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F080B4-F29A-4F76-F775-7C2F3B581622}"/>
            </a:ext>
          </a:extLst>
        </p:cNvPr>
        <p:cNvGrpSpPr/>
        <p:nvPr/>
      </p:nvGrpSpPr>
      <p:grpSpPr>
        <a:xfrm>
          <a:off x="0" y="0"/>
          <a:ext cx="0" cy="0"/>
          <a:chOff x="0" y="0"/>
          <a:chExt cx="0" cy="0"/>
        </a:xfrm>
      </p:grpSpPr>
      <p:sp>
        <p:nvSpPr>
          <p:cNvPr id="2" name="Content Placeholder 2">
            <a:extLst>
              <a:ext uri="{FF2B5EF4-FFF2-40B4-BE49-F238E27FC236}">
                <a16:creationId xmlns:a16="http://schemas.microsoft.com/office/drawing/2014/main" id="{8DCB897B-8B7E-D2BC-66CB-375E9009DF3F}"/>
              </a:ext>
            </a:extLst>
          </p:cNvPr>
          <p:cNvSpPr txBox="1">
            <a:spLocks/>
          </p:cNvSpPr>
          <p:nvPr/>
        </p:nvSpPr>
        <p:spPr>
          <a:xfrm>
            <a:off x="339862" y="4329234"/>
            <a:ext cx="7045677" cy="66167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Font typeface="Arial" panose="020B0604020202020204" pitchFamily="34" charset="0"/>
              <a:buNone/>
            </a:pPr>
            <a:endParaRPr lang="en-NP" sz="1800" b="1" dirty="0"/>
          </a:p>
        </p:txBody>
      </p:sp>
      <p:sp>
        <p:nvSpPr>
          <p:cNvPr id="3" name="Title 2">
            <a:extLst>
              <a:ext uri="{FF2B5EF4-FFF2-40B4-BE49-F238E27FC236}">
                <a16:creationId xmlns:a16="http://schemas.microsoft.com/office/drawing/2014/main" id="{754971BB-E699-ADAB-BCD8-674D1EF29F64}"/>
              </a:ext>
            </a:extLst>
          </p:cNvPr>
          <p:cNvSpPr>
            <a:spLocks noGrp="1"/>
          </p:cNvSpPr>
          <p:nvPr>
            <p:ph type="title"/>
          </p:nvPr>
        </p:nvSpPr>
        <p:spPr>
          <a:xfrm>
            <a:off x="339862" y="166822"/>
            <a:ext cx="10515600" cy="315912"/>
          </a:xfrm>
        </p:spPr>
        <p:txBody>
          <a:bodyPr>
            <a:normAutofit fontScale="90000"/>
          </a:bodyPr>
          <a:lstStyle/>
          <a:p>
            <a:r>
              <a:rPr lang="en-NP" dirty="0"/>
              <a:t>PHP</a:t>
            </a:r>
          </a:p>
        </p:txBody>
      </p:sp>
      <p:sp>
        <p:nvSpPr>
          <p:cNvPr id="4" name="Content Placeholder 3">
            <a:extLst>
              <a:ext uri="{FF2B5EF4-FFF2-40B4-BE49-F238E27FC236}">
                <a16:creationId xmlns:a16="http://schemas.microsoft.com/office/drawing/2014/main" id="{0E4BEB1A-31EE-2D17-E78F-25A51E1F9C7C}"/>
              </a:ext>
            </a:extLst>
          </p:cNvPr>
          <p:cNvSpPr>
            <a:spLocks noGrp="1"/>
          </p:cNvSpPr>
          <p:nvPr>
            <p:ph idx="1"/>
          </p:nvPr>
        </p:nvSpPr>
        <p:spPr>
          <a:xfrm>
            <a:off x="838200" y="594911"/>
            <a:ext cx="10515600" cy="5582052"/>
          </a:xfrm>
        </p:spPr>
        <p:txBody>
          <a:bodyPr>
            <a:normAutofit lnSpcReduction="10000"/>
          </a:bodyPr>
          <a:lstStyle/>
          <a:p>
            <a:pPr marL="0" indent="0" algn="just">
              <a:buNone/>
            </a:pPr>
            <a:r>
              <a:rPr lang="en-NP" sz="2400" dirty="0"/>
              <a:t>The PHP Hypertext Preprocessor (PHP) is a programming language that allows web developers to  create dynamic content that interacts with databases. PHP is basically used for developing web-based software applications. PHP started out as a small open-source project that evolved as more and more  people found out how useful it was. Rasmus Lerdorf unleashed the first version of PHP way back in  1994. </a:t>
            </a:r>
          </a:p>
          <a:p>
            <a:pPr marL="0" indent="0" algn="just">
              <a:buNone/>
            </a:pPr>
            <a:endParaRPr lang="en-NP" sz="2400" dirty="0"/>
          </a:p>
          <a:p>
            <a:pPr marL="0" indent="0" algn="just">
              <a:buNone/>
            </a:pPr>
            <a:r>
              <a:rPr lang="en-NP" sz="2400" dirty="0"/>
              <a:t>• PHP is a recursive acronym for "PHP: Hypertext Preprocessor". </a:t>
            </a:r>
          </a:p>
          <a:p>
            <a:pPr marL="0" indent="0" algn="just">
              <a:buNone/>
            </a:pPr>
            <a:endParaRPr lang="en-NP" sz="2400" dirty="0"/>
          </a:p>
          <a:p>
            <a:pPr marL="0" indent="0" algn="just">
              <a:buNone/>
            </a:pPr>
            <a:r>
              <a:rPr lang="en-NP" sz="2400" dirty="0"/>
              <a:t>• PHP is a server-side scripting language that is embedded in HTML. It is used to manage dynamic  content, databases, session tracking, even build entire e-commerce sites. </a:t>
            </a:r>
          </a:p>
          <a:p>
            <a:pPr marL="0" indent="0" algn="just">
              <a:buNone/>
            </a:pPr>
            <a:endParaRPr lang="en-NP" sz="2400" dirty="0"/>
          </a:p>
          <a:p>
            <a:pPr marL="0" indent="0" algn="just">
              <a:buNone/>
            </a:pPr>
            <a:r>
              <a:rPr lang="en-NP" sz="2400" dirty="0"/>
              <a:t>• It is integrated with a number of popular databases, including MySQL, PostgreSQL, Oracle, Sybase,  Informix, and Microsoft SQL Server. </a:t>
            </a:r>
          </a:p>
        </p:txBody>
      </p:sp>
    </p:spTree>
    <p:extLst>
      <p:ext uri="{BB962C8B-B14F-4D97-AF65-F5344CB8AC3E}">
        <p14:creationId xmlns:p14="http://schemas.microsoft.com/office/powerpoint/2010/main" val="3906071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A05F29-FD73-BF42-9F6B-C81E81EA61E7}"/>
            </a:ext>
          </a:extLst>
        </p:cNvPr>
        <p:cNvGrpSpPr/>
        <p:nvPr/>
      </p:nvGrpSpPr>
      <p:grpSpPr>
        <a:xfrm>
          <a:off x="0" y="0"/>
          <a:ext cx="0" cy="0"/>
          <a:chOff x="0" y="0"/>
          <a:chExt cx="0" cy="0"/>
        </a:xfrm>
      </p:grpSpPr>
      <p:sp>
        <p:nvSpPr>
          <p:cNvPr id="2" name="Content Placeholder 2">
            <a:extLst>
              <a:ext uri="{FF2B5EF4-FFF2-40B4-BE49-F238E27FC236}">
                <a16:creationId xmlns:a16="http://schemas.microsoft.com/office/drawing/2014/main" id="{B9173ED5-BBD2-E019-83E5-B6551A109E65}"/>
              </a:ext>
            </a:extLst>
          </p:cNvPr>
          <p:cNvSpPr txBox="1">
            <a:spLocks/>
          </p:cNvSpPr>
          <p:nvPr/>
        </p:nvSpPr>
        <p:spPr>
          <a:xfrm>
            <a:off x="339862" y="4329234"/>
            <a:ext cx="7045677" cy="66167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Font typeface="Arial" panose="020B0604020202020204" pitchFamily="34" charset="0"/>
              <a:buNone/>
            </a:pPr>
            <a:endParaRPr lang="en-NP" sz="1800" b="1" dirty="0"/>
          </a:p>
        </p:txBody>
      </p:sp>
      <p:sp>
        <p:nvSpPr>
          <p:cNvPr id="3" name="Title 2">
            <a:extLst>
              <a:ext uri="{FF2B5EF4-FFF2-40B4-BE49-F238E27FC236}">
                <a16:creationId xmlns:a16="http://schemas.microsoft.com/office/drawing/2014/main" id="{E1E6BBD4-8C4C-7399-7EF5-53E6DA79C13B}"/>
              </a:ext>
            </a:extLst>
          </p:cNvPr>
          <p:cNvSpPr>
            <a:spLocks noGrp="1"/>
          </p:cNvSpPr>
          <p:nvPr>
            <p:ph type="title"/>
          </p:nvPr>
        </p:nvSpPr>
        <p:spPr>
          <a:xfrm>
            <a:off x="339862" y="166822"/>
            <a:ext cx="10515600" cy="315912"/>
          </a:xfrm>
        </p:spPr>
        <p:txBody>
          <a:bodyPr>
            <a:normAutofit fontScale="90000"/>
          </a:bodyPr>
          <a:lstStyle/>
          <a:p>
            <a:r>
              <a:rPr lang="en-NP" dirty="0"/>
              <a:t>PHP</a:t>
            </a:r>
          </a:p>
        </p:txBody>
      </p:sp>
      <p:sp>
        <p:nvSpPr>
          <p:cNvPr id="4" name="Content Placeholder 3">
            <a:extLst>
              <a:ext uri="{FF2B5EF4-FFF2-40B4-BE49-F238E27FC236}">
                <a16:creationId xmlns:a16="http://schemas.microsoft.com/office/drawing/2014/main" id="{FD8477FA-4C97-AEFD-E3A5-765EDAE0B9F0}"/>
              </a:ext>
            </a:extLst>
          </p:cNvPr>
          <p:cNvSpPr>
            <a:spLocks noGrp="1"/>
          </p:cNvSpPr>
          <p:nvPr>
            <p:ph idx="1"/>
          </p:nvPr>
        </p:nvSpPr>
        <p:spPr>
          <a:xfrm>
            <a:off x="176270" y="594911"/>
            <a:ext cx="11177530" cy="5582052"/>
          </a:xfrm>
        </p:spPr>
        <p:txBody>
          <a:bodyPr>
            <a:normAutofit fontScale="85000" lnSpcReduction="20000"/>
          </a:bodyPr>
          <a:lstStyle/>
          <a:p>
            <a:pPr marL="0" indent="0">
              <a:buNone/>
            </a:pPr>
            <a:r>
              <a:rPr lang="en-NP" b="1" u="sng" dirty="0"/>
              <a:t>Characteristics of PHP</a:t>
            </a:r>
            <a:r>
              <a:rPr lang="en-NP" b="1" dirty="0"/>
              <a:t> </a:t>
            </a:r>
            <a:endParaRPr lang="en-NP" dirty="0"/>
          </a:p>
          <a:p>
            <a:pPr marL="0" indent="0">
              <a:buNone/>
            </a:pPr>
            <a:r>
              <a:rPr lang="en-NP" dirty="0"/>
              <a:t>Five important characteristics make PHP's practical nature possible − </a:t>
            </a:r>
          </a:p>
          <a:p>
            <a:pPr marL="457200" lvl="1" indent="0">
              <a:buNone/>
            </a:pPr>
            <a:r>
              <a:rPr lang="en-NP" dirty="0"/>
              <a:t>• Simplicity </a:t>
            </a:r>
          </a:p>
          <a:p>
            <a:pPr marL="457200" lvl="1" indent="0">
              <a:buNone/>
            </a:pPr>
            <a:r>
              <a:rPr lang="en-NP" dirty="0"/>
              <a:t>• Efficiency </a:t>
            </a:r>
          </a:p>
          <a:p>
            <a:pPr marL="457200" lvl="1" indent="0">
              <a:buNone/>
            </a:pPr>
            <a:r>
              <a:rPr lang="en-NP" dirty="0"/>
              <a:t>• Security </a:t>
            </a:r>
          </a:p>
          <a:p>
            <a:pPr marL="457200" lvl="1" indent="0">
              <a:buNone/>
            </a:pPr>
            <a:r>
              <a:rPr lang="en-NP" dirty="0"/>
              <a:t>• Flexibility </a:t>
            </a:r>
          </a:p>
          <a:p>
            <a:pPr marL="457200" lvl="1" indent="0">
              <a:buNone/>
            </a:pPr>
            <a:r>
              <a:rPr lang="en-NP" dirty="0"/>
              <a:t>• Familiarity </a:t>
            </a:r>
          </a:p>
          <a:p>
            <a:pPr marL="37465" marR="0">
              <a:lnSpc>
                <a:spcPct val="115000"/>
              </a:lnSpc>
              <a:spcBef>
                <a:spcPts val="135"/>
              </a:spcBef>
              <a:buNone/>
            </a:pPr>
            <a:r>
              <a:rPr lang="en-NP" sz="2800" b="1" dirty="0">
                <a:solidFill>
                  <a:srgbClr val="000000"/>
                </a:solidFill>
                <a:effectLst/>
                <a:latin typeface="Cambria" panose="02040503050406030204" pitchFamily="18" charset="0"/>
                <a:ea typeface="Cambria" panose="02040503050406030204" pitchFamily="18" charset="0"/>
                <a:cs typeface="Cambria" panose="02040503050406030204" pitchFamily="18" charset="0"/>
              </a:rPr>
              <a:t>Example: </a:t>
            </a:r>
            <a:endParaRPr lang="en-NP" sz="2400" dirty="0">
              <a:effectLst/>
              <a:latin typeface="Arial" panose="020B0604020202020204" pitchFamily="34" charset="0"/>
              <a:ea typeface="Arial" panose="020B0604020202020204" pitchFamily="34" charset="0"/>
            </a:endParaRPr>
          </a:p>
          <a:p>
            <a:pPr marL="497205" marR="0">
              <a:lnSpc>
                <a:spcPct val="115000"/>
              </a:lnSpc>
              <a:spcBef>
                <a:spcPts val="110"/>
              </a:spcBef>
              <a:buNone/>
            </a:pPr>
            <a:r>
              <a:rPr lang="en-NP" sz="2800" dirty="0">
                <a:solidFill>
                  <a:srgbClr val="000000"/>
                </a:solidFill>
                <a:effectLst/>
                <a:latin typeface="Cambria" panose="02040503050406030204" pitchFamily="18" charset="0"/>
                <a:ea typeface="Cambria" panose="02040503050406030204" pitchFamily="18" charset="0"/>
                <a:cs typeface="Cambria" panose="02040503050406030204" pitchFamily="18" charset="0"/>
              </a:rPr>
              <a:t>&lt;html&gt; </a:t>
            </a:r>
            <a:endParaRPr lang="en-NP" sz="2400" dirty="0">
              <a:effectLst/>
              <a:latin typeface="Arial" panose="020B0604020202020204" pitchFamily="34" charset="0"/>
              <a:ea typeface="Arial" panose="020B0604020202020204" pitchFamily="34" charset="0"/>
            </a:endParaRPr>
          </a:p>
          <a:p>
            <a:pPr marL="954405" marR="0">
              <a:lnSpc>
                <a:spcPct val="115000"/>
              </a:lnSpc>
              <a:spcBef>
                <a:spcPts val="120"/>
              </a:spcBef>
              <a:buNone/>
            </a:pPr>
            <a:r>
              <a:rPr lang="en-NP" sz="2800" dirty="0">
                <a:solidFill>
                  <a:srgbClr val="000000"/>
                </a:solidFill>
                <a:effectLst/>
                <a:latin typeface="Cambria" panose="02040503050406030204" pitchFamily="18" charset="0"/>
                <a:ea typeface="Cambria" panose="02040503050406030204" pitchFamily="18" charset="0"/>
                <a:cs typeface="Cambria" panose="02040503050406030204" pitchFamily="18" charset="0"/>
              </a:rPr>
              <a:t>&lt;head&gt; </a:t>
            </a:r>
            <a:endParaRPr lang="en-NP" sz="2400" dirty="0">
              <a:effectLst/>
              <a:latin typeface="Arial" panose="020B0604020202020204" pitchFamily="34" charset="0"/>
              <a:ea typeface="Arial" panose="020B0604020202020204" pitchFamily="34" charset="0"/>
            </a:endParaRPr>
          </a:p>
          <a:p>
            <a:pPr marL="1411605" marR="0">
              <a:lnSpc>
                <a:spcPct val="115000"/>
              </a:lnSpc>
              <a:spcBef>
                <a:spcPts val="110"/>
              </a:spcBef>
              <a:buNone/>
            </a:pPr>
            <a:r>
              <a:rPr lang="en-NP" sz="2800" dirty="0">
                <a:solidFill>
                  <a:srgbClr val="000000"/>
                </a:solidFill>
                <a:effectLst/>
                <a:latin typeface="Cambria" panose="02040503050406030204" pitchFamily="18" charset="0"/>
                <a:ea typeface="Cambria" panose="02040503050406030204" pitchFamily="18" charset="0"/>
                <a:cs typeface="Cambria" panose="02040503050406030204" pitchFamily="18" charset="0"/>
              </a:rPr>
              <a:t>&lt;title&gt;This is my first php page. &lt;/title&gt; </a:t>
            </a:r>
            <a:endParaRPr lang="en-NP" sz="2400" dirty="0">
              <a:effectLst/>
              <a:latin typeface="Arial" panose="020B0604020202020204" pitchFamily="34" charset="0"/>
              <a:ea typeface="Arial" panose="020B0604020202020204" pitchFamily="34" charset="0"/>
            </a:endParaRPr>
          </a:p>
          <a:p>
            <a:pPr marL="954405" marR="0">
              <a:lnSpc>
                <a:spcPct val="115000"/>
              </a:lnSpc>
              <a:spcBef>
                <a:spcPts val="120"/>
              </a:spcBef>
              <a:buNone/>
            </a:pPr>
            <a:r>
              <a:rPr lang="en-NP" sz="2800" dirty="0">
                <a:solidFill>
                  <a:srgbClr val="000000"/>
                </a:solidFill>
                <a:effectLst/>
                <a:latin typeface="Cambria" panose="02040503050406030204" pitchFamily="18" charset="0"/>
                <a:ea typeface="Cambria" panose="02040503050406030204" pitchFamily="18" charset="0"/>
                <a:cs typeface="Cambria" panose="02040503050406030204" pitchFamily="18" charset="0"/>
              </a:rPr>
              <a:t>&lt;/head&gt; </a:t>
            </a:r>
            <a:endParaRPr lang="en-NP" sz="2400" dirty="0">
              <a:effectLst/>
              <a:latin typeface="Arial" panose="020B0604020202020204" pitchFamily="34" charset="0"/>
              <a:ea typeface="Arial" panose="020B0604020202020204" pitchFamily="34" charset="0"/>
            </a:endParaRPr>
          </a:p>
          <a:p>
            <a:pPr marL="954405" marR="0">
              <a:lnSpc>
                <a:spcPct val="115000"/>
              </a:lnSpc>
              <a:spcBef>
                <a:spcPts val="110"/>
              </a:spcBef>
              <a:buNone/>
            </a:pPr>
            <a:r>
              <a:rPr lang="en-NP" sz="2800" dirty="0">
                <a:solidFill>
                  <a:srgbClr val="000000"/>
                </a:solidFill>
                <a:effectLst/>
                <a:latin typeface="Cambria" panose="02040503050406030204" pitchFamily="18" charset="0"/>
                <a:ea typeface="Cambria" panose="02040503050406030204" pitchFamily="18" charset="0"/>
                <a:cs typeface="Cambria" panose="02040503050406030204" pitchFamily="18" charset="0"/>
              </a:rPr>
              <a:t>&lt;body&gt; </a:t>
            </a:r>
            <a:endParaRPr lang="en-NP" sz="2400" dirty="0">
              <a:effectLst/>
              <a:latin typeface="Arial" panose="020B0604020202020204" pitchFamily="34" charset="0"/>
              <a:ea typeface="Arial" panose="020B0604020202020204" pitchFamily="34" charset="0"/>
            </a:endParaRPr>
          </a:p>
          <a:p>
            <a:pPr marL="1411605" marR="0">
              <a:lnSpc>
                <a:spcPct val="115000"/>
              </a:lnSpc>
              <a:spcBef>
                <a:spcPts val="120"/>
              </a:spcBef>
              <a:buNone/>
            </a:pPr>
            <a:r>
              <a:rPr lang="en-NP" sz="2800" dirty="0">
                <a:solidFill>
                  <a:srgbClr val="000000"/>
                </a:solidFill>
                <a:effectLst/>
                <a:latin typeface="Cambria" panose="02040503050406030204" pitchFamily="18" charset="0"/>
                <a:ea typeface="Cambria" panose="02040503050406030204" pitchFamily="18" charset="0"/>
                <a:cs typeface="Cambria" panose="02040503050406030204" pitchFamily="18" charset="0"/>
              </a:rPr>
              <a:t>&lt;?php echo "Hello world"; ?&gt; </a:t>
            </a:r>
            <a:endParaRPr lang="en-NP" sz="2400" dirty="0">
              <a:effectLst/>
              <a:latin typeface="Arial" panose="020B0604020202020204" pitchFamily="34" charset="0"/>
              <a:ea typeface="Arial" panose="020B0604020202020204" pitchFamily="34" charset="0"/>
            </a:endParaRPr>
          </a:p>
          <a:p>
            <a:pPr marL="954405" marR="0">
              <a:lnSpc>
                <a:spcPct val="115000"/>
              </a:lnSpc>
              <a:spcBef>
                <a:spcPts val="110"/>
              </a:spcBef>
              <a:buNone/>
            </a:pPr>
            <a:r>
              <a:rPr lang="en-NP" sz="2800" dirty="0">
                <a:solidFill>
                  <a:srgbClr val="000000"/>
                </a:solidFill>
                <a:effectLst/>
                <a:latin typeface="Cambria" panose="02040503050406030204" pitchFamily="18" charset="0"/>
                <a:ea typeface="Cambria" panose="02040503050406030204" pitchFamily="18" charset="0"/>
                <a:cs typeface="Cambria" panose="02040503050406030204" pitchFamily="18" charset="0"/>
              </a:rPr>
              <a:t>&lt;/body&gt; </a:t>
            </a:r>
            <a:endParaRPr lang="en-NP" sz="2400" dirty="0">
              <a:effectLst/>
              <a:latin typeface="Arial" panose="020B0604020202020204" pitchFamily="34" charset="0"/>
              <a:ea typeface="Arial" panose="020B0604020202020204" pitchFamily="34" charset="0"/>
            </a:endParaRPr>
          </a:p>
          <a:p>
            <a:pPr marL="268605" marR="0" indent="0">
              <a:lnSpc>
                <a:spcPct val="115000"/>
              </a:lnSpc>
              <a:spcBef>
                <a:spcPts val="125"/>
              </a:spcBef>
              <a:buNone/>
            </a:pPr>
            <a:r>
              <a:rPr lang="en-NP" sz="2800" dirty="0">
                <a:solidFill>
                  <a:srgbClr val="000000"/>
                </a:solidFill>
                <a:effectLst/>
                <a:latin typeface="Cambria" panose="02040503050406030204" pitchFamily="18" charset="0"/>
                <a:ea typeface="Cambria" panose="02040503050406030204" pitchFamily="18" charset="0"/>
                <a:cs typeface="Cambria" panose="02040503050406030204" pitchFamily="18" charset="0"/>
              </a:rPr>
              <a:t>&lt;/html&gt; </a:t>
            </a:r>
            <a:endParaRPr lang="en-NP" sz="2400" dirty="0">
              <a:effectLst/>
              <a:latin typeface="Arial" panose="020B0604020202020204" pitchFamily="34" charset="0"/>
              <a:ea typeface="Arial" panose="020B0604020202020204" pitchFamily="34" charset="0"/>
            </a:endParaRPr>
          </a:p>
          <a:p>
            <a:pPr marL="457200" lvl="1" indent="0">
              <a:buNone/>
            </a:pPr>
            <a:endParaRPr lang="en-NP" dirty="0"/>
          </a:p>
          <a:p>
            <a:pPr marL="0" indent="0" algn="just">
              <a:buNone/>
            </a:pPr>
            <a:endParaRPr lang="en-NP" sz="2400" dirty="0"/>
          </a:p>
        </p:txBody>
      </p:sp>
    </p:spTree>
    <p:extLst>
      <p:ext uri="{BB962C8B-B14F-4D97-AF65-F5344CB8AC3E}">
        <p14:creationId xmlns:p14="http://schemas.microsoft.com/office/powerpoint/2010/main" val="157756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DA00BE-1272-286D-6F18-CBB5FBD9B7A4}"/>
            </a:ext>
          </a:extLst>
        </p:cNvPr>
        <p:cNvGrpSpPr/>
        <p:nvPr/>
      </p:nvGrpSpPr>
      <p:grpSpPr>
        <a:xfrm>
          <a:off x="0" y="0"/>
          <a:ext cx="0" cy="0"/>
          <a:chOff x="0" y="0"/>
          <a:chExt cx="0" cy="0"/>
        </a:xfrm>
      </p:grpSpPr>
      <p:sp>
        <p:nvSpPr>
          <p:cNvPr id="2" name="Content Placeholder 2">
            <a:extLst>
              <a:ext uri="{FF2B5EF4-FFF2-40B4-BE49-F238E27FC236}">
                <a16:creationId xmlns:a16="http://schemas.microsoft.com/office/drawing/2014/main" id="{2C3FF893-15A9-1B82-3F03-84A25246BF83}"/>
              </a:ext>
            </a:extLst>
          </p:cNvPr>
          <p:cNvSpPr txBox="1">
            <a:spLocks/>
          </p:cNvSpPr>
          <p:nvPr/>
        </p:nvSpPr>
        <p:spPr>
          <a:xfrm>
            <a:off x="339862" y="4329234"/>
            <a:ext cx="7045677" cy="66167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Font typeface="Arial" panose="020B0604020202020204" pitchFamily="34" charset="0"/>
              <a:buNone/>
            </a:pPr>
            <a:endParaRPr lang="en-NP" sz="1800" b="1" dirty="0"/>
          </a:p>
        </p:txBody>
      </p:sp>
      <p:sp>
        <p:nvSpPr>
          <p:cNvPr id="3" name="Title 2">
            <a:extLst>
              <a:ext uri="{FF2B5EF4-FFF2-40B4-BE49-F238E27FC236}">
                <a16:creationId xmlns:a16="http://schemas.microsoft.com/office/drawing/2014/main" id="{D4E6007B-DD90-8060-B769-41F67E4CD552}"/>
              </a:ext>
            </a:extLst>
          </p:cNvPr>
          <p:cNvSpPr>
            <a:spLocks noGrp="1"/>
          </p:cNvSpPr>
          <p:nvPr>
            <p:ph type="title"/>
          </p:nvPr>
        </p:nvSpPr>
        <p:spPr>
          <a:xfrm>
            <a:off x="339862" y="166822"/>
            <a:ext cx="10515600" cy="315912"/>
          </a:xfrm>
        </p:spPr>
        <p:txBody>
          <a:bodyPr>
            <a:normAutofit fontScale="90000"/>
          </a:bodyPr>
          <a:lstStyle/>
          <a:p>
            <a:r>
              <a:rPr lang="en-NP" dirty="0"/>
              <a:t>PHP</a:t>
            </a:r>
          </a:p>
        </p:txBody>
      </p:sp>
      <p:sp>
        <p:nvSpPr>
          <p:cNvPr id="4" name="Content Placeholder 3">
            <a:extLst>
              <a:ext uri="{FF2B5EF4-FFF2-40B4-BE49-F238E27FC236}">
                <a16:creationId xmlns:a16="http://schemas.microsoft.com/office/drawing/2014/main" id="{11DC0D85-6479-098C-8E7B-7BE8F1E634C8}"/>
              </a:ext>
            </a:extLst>
          </p:cNvPr>
          <p:cNvSpPr>
            <a:spLocks noGrp="1"/>
          </p:cNvSpPr>
          <p:nvPr>
            <p:ph idx="1"/>
          </p:nvPr>
        </p:nvSpPr>
        <p:spPr>
          <a:xfrm>
            <a:off x="176270" y="594911"/>
            <a:ext cx="11177530" cy="5582052"/>
          </a:xfrm>
        </p:spPr>
        <p:txBody>
          <a:bodyPr>
            <a:normAutofit fontScale="55000" lnSpcReduction="20000"/>
          </a:bodyPr>
          <a:lstStyle/>
          <a:p>
            <a:pPr marL="39370" marR="0">
              <a:lnSpc>
                <a:spcPct val="115000"/>
              </a:lnSpc>
              <a:spcBef>
                <a:spcPts val="85"/>
              </a:spcBef>
              <a:buNone/>
            </a:pPr>
            <a:r>
              <a:rPr lang="en-NP" sz="2800" b="1" u="sng" dirty="0">
                <a:solidFill>
                  <a:srgbClr val="000000"/>
                </a:solidFill>
                <a:effectLst/>
                <a:latin typeface="Cambria" panose="02040503050406030204" pitchFamily="18" charset="0"/>
                <a:ea typeface="Cambria" panose="02040503050406030204" pitchFamily="18" charset="0"/>
                <a:cs typeface="Cambria" panose="02040503050406030204" pitchFamily="18" charset="0"/>
              </a:rPr>
              <a:t>Control Statement </a:t>
            </a:r>
            <a:endParaRPr lang="en-NP" sz="2000" dirty="0">
              <a:effectLst/>
              <a:latin typeface="Arial" panose="020B0604020202020204" pitchFamily="34" charset="0"/>
              <a:ea typeface="Arial" panose="020B0604020202020204" pitchFamily="34" charset="0"/>
            </a:endParaRPr>
          </a:p>
          <a:p>
            <a:pPr marL="34925" marR="73025" indent="3810">
              <a:lnSpc>
                <a:spcPct val="111000"/>
              </a:lnSpc>
              <a:spcBef>
                <a:spcPts val="25"/>
              </a:spcBef>
              <a:buNone/>
            </a:pPr>
            <a:r>
              <a:rPr lang="en-NP" sz="2400" dirty="0">
                <a:solidFill>
                  <a:srgbClr val="000000"/>
                </a:solidFill>
                <a:effectLst/>
                <a:latin typeface="Cambria" panose="02040503050406030204" pitchFamily="18" charset="0"/>
                <a:ea typeface="Cambria" panose="02040503050406030204" pitchFamily="18" charset="0"/>
                <a:cs typeface="Cambria" panose="02040503050406030204" pitchFamily="18" charset="0"/>
              </a:rPr>
              <a:t>Control statements are conditional statements that execute a block of statements if the condition is  correct. The statement inside the conditional block will not execute until the condition is satisfied. </a:t>
            </a:r>
            <a:r>
              <a:rPr lang="en-NP" sz="2400" b="1" dirty="0">
                <a:solidFill>
                  <a:srgbClr val="000000"/>
                </a:solidFill>
                <a:effectLst/>
                <a:latin typeface="Cambria" panose="02040503050406030204" pitchFamily="18" charset="0"/>
                <a:ea typeface="Cambria" panose="02040503050406030204" pitchFamily="18" charset="0"/>
                <a:cs typeface="Cambria" panose="02040503050406030204" pitchFamily="18" charset="0"/>
              </a:rPr>
              <a:t>Types </a:t>
            </a:r>
            <a:endParaRPr lang="en-NP" sz="2000" dirty="0">
              <a:effectLst/>
              <a:latin typeface="Arial" panose="020B0604020202020204" pitchFamily="34" charset="0"/>
              <a:ea typeface="Arial" panose="020B0604020202020204" pitchFamily="34" charset="0"/>
            </a:endParaRPr>
          </a:p>
          <a:p>
            <a:pPr marL="276860" marR="0">
              <a:lnSpc>
                <a:spcPct val="115000"/>
              </a:lnSpc>
              <a:buNone/>
            </a:pPr>
            <a:r>
              <a:rPr lang="en-NP" sz="1800"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 </a:t>
            </a:r>
            <a:r>
              <a:rPr lang="en-NP" sz="2400" dirty="0">
                <a:solidFill>
                  <a:srgbClr val="000000"/>
                </a:solidFill>
                <a:effectLst/>
                <a:latin typeface="Cambria" panose="02040503050406030204" pitchFamily="18" charset="0"/>
                <a:ea typeface="Cambria" panose="02040503050406030204" pitchFamily="18" charset="0"/>
                <a:cs typeface="Cambria" panose="02040503050406030204" pitchFamily="18" charset="0"/>
              </a:rPr>
              <a:t>if..........else </a:t>
            </a:r>
            <a:endParaRPr lang="en-NP" sz="2000" dirty="0">
              <a:effectLst/>
              <a:latin typeface="Arial" panose="020B0604020202020204" pitchFamily="34" charset="0"/>
              <a:ea typeface="Arial" panose="020B0604020202020204" pitchFamily="34" charset="0"/>
            </a:endParaRPr>
          </a:p>
          <a:p>
            <a:pPr marL="494030" marR="0">
              <a:lnSpc>
                <a:spcPct val="115000"/>
              </a:lnSpc>
              <a:spcBef>
                <a:spcPts val="120"/>
              </a:spcBef>
              <a:buNone/>
            </a:pPr>
            <a:r>
              <a:rPr lang="en-NP" sz="2400" dirty="0">
                <a:solidFill>
                  <a:srgbClr val="000000"/>
                </a:solidFill>
                <a:effectLst/>
                <a:latin typeface="Cambria" panose="02040503050406030204" pitchFamily="18" charset="0"/>
                <a:ea typeface="Cambria" panose="02040503050406030204" pitchFamily="18" charset="0"/>
                <a:cs typeface="Cambria" panose="02040503050406030204" pitchFamily="18" charset="0"/>
              </a:rPr>
              <a:t>if($var="DAYA") </a:t>
            </a:r>
            <a:endParaRPr lang="en-NP" sz="2000" dirty="0">
              <a:effectLst/>
              <a:latin typeface="Arial" panose="020B0604020202020204" pitchFamily="34" charset="0"/>
              <a:ea typeface="Arial" panose="020B0604020202020204" pitchFamily="34" charset="0"/>
            </a:endParaRPr>
          </a:p>
          <a:p>
            <a:pPr marL="494665" marR="0">
              <a:lnSpc>
                <a:spcPct val="115000"/>
              </a:lnSpc>
              <a:spcBef>
                <a:spcPts val="110"/>
              </a:spcBef>
              <a:buNone/>
            </a:pPr>
            <a:r>
              <a:rPr lang="en-NP" sz="2400" dirty="0">
                <a:solidFill>
                  <a:srgbClr val="000000"/>
                </a:solidFill>
                <a:effectLst/>
                <a:latin typeface="Cambria" panose="02040503050406030204" pitchFamily="18" charset="0"/>
                <a:ea typeface="Cambria" panose="02040503050406030204" pitchFamily="18" charset="0"/>
                <a:cs typeface="Cambria" panose="02040503050406030204" pitchFamily="18" charset="0"/>
              </a:rPr>
              <a:t>{ </a:t>
            </a:r>
            <a:endParaRPr lang="en-NP" sz="2000" dirty="0">
              <a:effectLst/>
              <a:latin typeface="Arial" panose="020B0604020202020204" pitchFamily="34" charset="0"/>
              <a:ea typeface="Arial" panose="020B0604020202020204" pitchFamily="34" charset="0"/>
            </a:endParaRPr>
          </a:p>
          <a:p>
            <a:pPr marL="952500" marR="0">
              <a:lnSpc>
                <a:spcPct val="115000"/>
              </a:lnSpc>
              <a:spcBef>
                <a:spcPts val="120"/>
              </a:spcBef>
              <a:buNone/>
            </a:pPr>
            <a:r>
              <a:rPr lang="en-NP" sz="2400" dirty="0">
                <a:solidFill>
                  <a:srgbClr val="000000"/>
                </a:solidFill>
                <a:effectLst/>
                <a:latin typeface="Cambria" panose="02040503050406030204" pitchFamily="18" charset="0"/>
                <a:ea typeface="Cambria" panose="02040503050406030204" pitchFamily="18" charset="0"/>
                <a:cs typeface="Cambria" panose="02040503050406030204" pitchFamily="18" charset="0"/>
              </a:rPr>
              <a:t>echo "Your name is DAYA"; </a:t>
            </a:r>
            <a:endParaRPr lang="en-NP" sz="2000" dirty="0">
              <a:effectLst/>
              <a:latin typeface="Arial" panose="020B0604020202020204" pitchFamily="34" charset="0"/>
              <a:ea typeface="Arial" panose="020B0604020202020204" pitchFamily="34" charset="0"/>
            </a:endParaRPr>
          </a:p>
          <a:p>
            <a:pPr marL="490855" marR="0">
              <a:lnSpc>
                <a:spcPct val="115000"/>
              </a:lnSpc>
              <a:spcBef>
                <a:spcPts val="110"/>
              </a:spcBef>
              <a:buNone/>
            </a:pPr>
            <a:r>
              <a:rPr lang="en-NP" sz="2400" dirty="0">
                <a:solidFill>
                  <a:srgbClr val="000000"/>
                </a:solidFill>
                <a:effectLst/>
                <a:latin typeface="Cambria" panose="02040503050406030204" pitchFamily="18" charset="0"/>
                <a:ea typeface="Cambria" panose="02040503050406030204" pitchFamily="18" charset="0"/>
                <a:cs typeface="Cambria" panose="02040503050406030204" pitchFamily="18" charset="0"/>
              </a:rPr>
              <a:t>}else{ </a:t>
            </a:r>
            <a:endParaRPr lang="en-NP" sz="2000" dirty="0">
              <a:effectLst/>
              <a:latin typeface="Arial" panose="020B0604020202020204" pitchFamily="34" charset="0"/>
              <a:ea typeface="Arial" panose="020B0604020202020204" pitchFamily="34" charset="0"/>
            </a:endParaRPr>
          </a:p>
          <a:p>
            <a:pPr marL="952500" marR="0">
              <a:lnSpc>
                <a:spcPct val="115000"/>
              </a:lnSpc>
              <a:spcBef>
                <a:spcPts val="120"/>
              </a:spcBef>
              <a:buNone/>
            </a:pPr>
            <a:r>
              <a:rPr lang="en-NP" sz="2400" dirty="0">
                <a:solidFill>
                  <a:srgbClr val="000000"/>
                </a:solidFill>
                <a:effectLst/>
                <a:latin typeface="Cambria" panose="02040503050406030204" pitchFamily="18" charset="0"/>
                <a:ea typeface="Cambria" panose="02040503050406030204" pitchFamily="18" charset="0"/>
                <a:cs typeface="Cambria" panose="02040503050406030204" pitchFamily="18" charset="0"/>
              </a:rPr>
              <a:t>echo "You are not DAYA"; </a:t>
            </a:r>
            <a:endParaRPr lang="en-NP" sz="2000" dirty="0">
              <a:effectLst/>
              <a:latin typeface="Arial" panose="020B0604020202020204" pitchFamily="34" charset="0"/>
              <a:ea typeface="Arial" panose="020B0604020202020204" pitchFamily="34" charset="0"/>
            </a:endParaRPr>
          </a:p>
          <a:p>
            <a:pPr marL="490855" marR="0">
              <a:lnSpc>
                <a:spcPct val="115000"/>
              </a:lnSpc>
              <a:spcBef>
                <a:spcPts val="110"/>
              </a:spcBef>
              <a:buNone/>
            </a:pPr>
            <a:r>
              <a:rPr lang="en-NP" sz="2400" dirty="0">
                <a:solidFill>
                  <a:srgbClr val="000000"/>
                </a:solidFill>
                <a:effectLst/>
                <a:latin typeface="Cambria" panose="02040503050406030204" pitchFamily="18" charset="0"/>
                <a:ea typeface="Cambria" panose="02040503050406030204" pitchFamily="18" charset="0"/>
                <a:cs typeface="Cambria" panose="02040503050406030204" pitchFamily="18" charset="0"/>
              </a:rPr>
              <a:t>} </a:t>
            </a:r>
            <a:endParaRPr lang="en-NP" sz="2000" dirty="0">
              <a:effectLst/>
              <a:latin typeface="Arial" panose="020B0604020202020204" pitchFamily="34" charset="0"/>
              <a:ea typeface="Arial" panose="020B0604020202020204" pitchFamily="34" charset="0"/>
            </a:endParaRPr>
          </a:p>
          <a:p>
            <a:pPr marL="269240" marR="0">
              <a:lnSpc>
                <a:spcPct val="115000"/>
              </a:lnSpc>
              <a:spcBef>
                <a:spcPts val="120"/>
              </a:spcBef>
              <a:buNone/>
            </a:pPr>
            <a:r>
              <a:rPr lang="en-NP" sz="1800"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 </a:t>
            </a:r>
            <a:r>
              <a:rPr lang="en-NP" sz="2400" dirty="0">
                <a:solidFill>
                  <a:srgbClr val="000000"/>
                </a:solidFill>
                <a:effectLst/>
                <a:latin typeface="Cambria" panose="02040503050406030204" pitchFamily="18" charset="0"/>
                <a:ea typeface="Cambria" panose="02040503050406030204" pitchFamily="18" charset="0"/>
                <a:cs typeface="Cambria" panose="02040503050406030204" pitchFamily="18" charset="0"/>
              </a:rPr>
              <a:t>switch case </a:t>
            </a:r>
            <a:endParaRPr lang="en-NP" sz="2000" dirty="0">
              <a:effectLst/>
              <a:latin typeface="Arial" panose="020B0604020202020204" pitchFamily="34" charset="0"/>
              <a:ea typeface="Arial" panose="020B0604020202020204" pitchFamily="34" charset="0"/>
            </a:endParaRPr>
          </a:p>
          <a:p>
            <a:pPr marL="494665" marR="0">
              <a:lnSpc>
                <a:spcPct val="115000"/>
              </a:lnSpc>
              <a:spcBef>
                <a:spcPts val="110"/>
              </a:spcBef>
              <a:buNone/>
            </a:pPr>
            <a:r>
              <a:rPr lang="en-NP" sz="2400" dirty="0">
                <a:solidFill>
                  <a:srgbClr val="000000"/>
                </a:solidFill>
                <a:effectLst/>
                <a:latin typeface="Cambria" panose="02040503050406030204" pitchFamily="18" charset="0"/>
                <a:ea typeface="Cambria" panose="02040503050406030204" pitchFamily="18" charset="0"/>
                <a:cs typeface="Cambria" panose="02040503050406030204" pitchFamily="18" charset="0"/>
              </a:rPr>
              <a:t>switch case($var) </a:t>
            </a:r>
            <a:endParaRPr lang="en-NP" sz="2000" dirty="0">
              <a:effectLst/>
              <a:latin typeface="Arial" panose="020B0604020202020204" pitchFamily="34" charset="0"/>
              <a:ea typeface="Arial" panose="020B0604020202020204" pitchFamily="34" charset="0"/>
            </a:endParaRPr>
          </a:p>
          <a:p>
            <a:pPr marL="494665" marR="0">
              <a:lnSpc>
                <a:spcPct val="115000"/>
              </a:lnSpc>
              <a:spcBef>
                <a:spcPts val="120"/>
              </a:spcBef>
              <a:buNone/>
            </a:pPr>
            <a:r>
              <a:rPr lang="en-NP" sz="2400" dirty="0">
                <a:solidFill>
                  <a:srgbClr val="000000"/>
                </a:solidFill>
                <a:effectLst/>
                <a:latin typeface="Cambria" panose="02040503050406030204" pitchFamily="18" charset="0"/>
                <a:ea typeface="Cambria" panose="02040503050406030204" pitchFamily="18" charset="0"/>
                <a:cs typeface="Cambria" panose="02040503050406030204" pitchFamily="18" charset="0"/>
              </a:rPr>
              <a:t>{ </a:t>
            </a:r>
            <a:endParaRPr lang="en-NP" sz="2000" dirty="0">
              <a:effectLst/>
              <a:latin typeface="Arial" panose="020B0604020202020204" pitchFamily="34" charset="0"/>
              <a:ea typeface="Arial" panose="020B0604020202020204" pitchFamily="34" charset="0"/>
            </a:endParaRPr>
          </a:p>
          <a:p>
            <a:pPr marL="952500" marR="0">
              <a:lnSpc>
                <a:spcPct val="115000"/>
              </a:lnSpc>
              <a:spcBef>
                <a:spcPts val="110"/>
              </a:spcBef>
              <a:buNone/>
            </a:pPr>
            <a:r>
              <a:rPr lang="en-NP" sz="2400" dirty="0">
                <a:solidFill>
                  <a:srgbClr val="000000"/>
                </a:solidFill>
                <a:effectLst/>
                <a:latin typeface="Cambria" panose="02040503050406030204" pitchFamily="18" charset="0"/>
                <a:ea typeface="Cambria" panose="02040503050406030204" pitchFamily="18" charset="0"/>
                <a:cs typeface="Cambria" panose="02040503050406030204" pitchFamily="18" charset="0"/>
              </a:rPr>
              <a:t>case 1: </a:t>
            </a:r>
            <a:endParaRPr lang="en-NP" sz="2000" dirty="0">
              <a:effectLst/>
              <a:latin typeface="Arial" panose="020B0604020202020204" pitchFamily="34" charset="0"/>
              <a:ea typeface="Arial" panose="020B0604020202020204" pitchFamily="34" charset="0"/>
            </a:endParaRPr>
          </a:p>
          <a:p>
            <a:pPr marL="1409700" marR="0">
              <a:lnSpc>
                <a:spcPct val="115000"/>
              </a:lnSpc>
              <a:spcBef>
                <a:spcPts val="120"/>
              </a:spcBef>
              <a:buNone/>
            </a:pPr>
            <a:r>
              <a:rPr lang="en-NP" sz="2400" dirty="0">
                <a:solidFill>
                  <a:srgbClr val="000000"/>
                </a:solidFill>
                <a:effectLst/>
                <a:latin typeface="Cambria" panose="02040503050406030204" pitchFamily="18" charset="0"/>
                <a:ea typeface="Cambria" panose="02040503050406030204" pitchFamily="18" charset="0"/>
                <a:cs typeface="Cambria" panose="02040503050406030204" pitchFamily="18" charset="0"/>
              </a:rPr>
              <a:t>echo "Sunday"; </a:t>
            </a:r>
            <a:endParaRPr lang="en-NP" sz="2000" dirty="0">
              <a:effectLst/>
              <a:latin typeface="Arial" panose="020B0604020202020204" pitchFamily="34" charset="0"/>
              <a:ea typeface="Arial" panose="020B0604020202020204" pitchFamily="34" charset="0"/>
            </a:endParaRPr>
          </a:p>
          <a:p>
            <a:pPr marL="1405890" marR="0">
              <a:lnSpc>
                <a:spcPct val="115000"/>
              </a:lnSpc>
              <a:spcBef>
                <a:spcPts val="110"/>
              </a:spcBef>
              <a:buNone/>
            </a:pPr>
            <a:r>
              <a:rPr lang="en-NP" sz="2400" dirty="0">
                <a:solidFill>
                  <a:srgbClr val="000000"/>
                </a:solidFill>
                <a:effectLst/>
                <a:latin typeface="Cambria" panose="02040503050406030204" pitchFamily="18" charset="0"/>
                <a:ea typeface="Cambria" panose="02040503050406030204" pitchFamily="18" charset="0"/>
                <a:cs typeface="Cambria" panose="02040503050406030204" pitchFamily="18" charset="0"/>
              </a:rPr>
              <a:t>break; </a:t>
            </a:r>
            <a:endParaRPr lang="en-NP" sz="2000" dirty="0">
              <a:effectLst/>
              <a:latin typeface="Arial" panose="020B0604020202020204" pitchFamily="34" charset="0"/>
              <a:ea typeface="Arial" panose="020B0604020202020204" pitchFamily="34" charset="0"/>
            </a:endParaRPr>
          </a:p>
          <a:p>
            <a:pPr marL="952500" marR="0">
              <a:lnSpc>
                <a:spcPct val="115000"/>
              </a:lnSpc>
              <a:spcBef>
                <a:spcPts val="120"/>
              </a:spcBef>
              <a:buNone/>
            </a:pPr>
            <a:r>
              <a:rPr lang="en-NP" sz="2400" dirty="0">
                <a:solidFill>
                  <a:srgbClr val="000000"/>
                </a:solidFill>
                <a:effectLst/>
                <a:latin typeface="Cambria" panose="02040503050406030204" pitchFamily="18" charset="0"/>
                <a:ea typeface="Cambria" panose="02040503050406030204" pitchFamily="18" charset="0"/>
                <a:cs typeface="Cambria" panose="02040503050406030204" pitchFamily="18" charset="0"/>
              </a:rPr>
              <a:t>case 2: </a:t>
            </a:r>
            <a:endParaRPr lang="en-NP" sz="2000" dirty="0">
              <a:effectLst/>
              <a:latin typeface="Arial" panose="020B0604020202020204" pitchFamily="34" charset="0"/>
              <a:ea typeface="Arial" panose="020B0604020202020204" pitchFamily="34" charset="0"/>
            </a:endParaRPr>
          </a:p>
          <a:p>
            <a:pPr marL="1409700" marR="0">
              <a:lnSpc>
                <a:spcPct val="115000"/>
              </a:lnSpc>
              <a:spcBef>
                <a:spcPts val="110"/>
              </a:spcBef>
              <a:buNone/>
            </a:pPr>
            <a:r>
              <a:rPr lang="en-NP" sz="2400" dirty="0">
                <a:solidFill>
                  <a:srgbClr val="000000"/>
                </a:solidFill>
                <a:effectLst/>
                <a:latin typeface="Cambria" panose="02040503050406030204" pitchFamily="18" charset="0"/>
                <a:ea typeface="Cambria" panose="02040503050406030204" pitchFamily="18" charset="0"/>
                <a:cs typeface="Cambria" panose="02040503050406030204" pitchFamily="18" charset="0"/>
              </a:rPr>
              <a:t>echo "Monday"; </a:t>
            </a:r>
            <a:endParaRPr lang="en-NP" sz="2000" dirty="0">
              <a:effectLst/>
              <a:latin typeface="Arial" panose="020B0604020202020204" pitchFamily="34" charset="0"/>
              <a:ea typeface="Arial" panose="020B0604020202020204" pitchFamily="34" charset="0"/>
            </a:endParaRPr>
          </a:p>
          <a:p>
            <a:pPr marL="1405890" marR="0">
              <a:lnSpc>
                <a:spcPct val="115000"/>
              </a:lnSpc>
              <a:spcBef>
                <a:spcPts val="120"/>
              </a:spcBef>
              <a:buNone/>
            </a:pPr>
            <a:r>
              <a:rPr lang="en-NP" sz="2400" dirty="0">
                <a:solidFill>
                  <a:srgbClr val="000000"/>
                </a:solidFill>
                <a:effectLst/>
                <a:latin typeface="Cambria" panose="02040503050406030204" pitchFamily="18" charset="0"/>
                <a:ea typeface="Cambria" panose="02040503050406030204" pitchFamily="18" charset="0"/>
                <a:cs typeface="Cambria" panose="02040503050406030204" pitchFamily="18" charset="0"/>
              </a:rPr>
              <a:t>break; </a:t>
            </a:r>
            <a:endParaRPr lang="en-NP" sz="2000" dirty="0">
              <a:effectLst/>
              <a:latin typeface="Arial" panose="020B0604020202020204" pitchFamily="34" charset="0"/>
              <a:ea typeface="Arial" panose="020B0604020202020204" pitchFamily="34" charset="0"/>
            </a:endParaRPr>
          </a:p>
          <a:p>
            <a:pPr marL="952500" marR="0">
              <a:lnSpc>
                <a:spcPct val="115000"/>
              </a:lnSpc>
              <a:spcBef>
                <a:spcPts val="110"/>
              </a:spcBef>
              <a:buNone/>
            </a:pPr>
            <a:r>
              <a:rPr lang="en-NP" sz="2400" dirty="0">
                <a:solidFill>
                  <a:srgbClr val="000000"/>
                </a:solidFill>
                <a:effectLst/>
                <a:latin typeface="Cambria" panose="02040503050406030204" pitchFamily="18" charset="0"/>
                <a:ea typeface="Cambria" panose="02040503050406030204" pitchFamily="18" charset="0"/>
                <a:cs typeface="Cambria" panose="02040503050406030204" pitchFamily="18" charset="0"/>
              </a:rPr>
              <a:t>default: </a:t>
            </a:r>
            <a:endParaRPr lang="en-NP" sz="2000" dirty="0">
              <a:effectLst/>
              <a:latin typeface="Arial" panose="020B0604020202020204" pitchFamily="34" charset="0"/>
              <a:ea typeface="Arial" panose="020B0604020202020204" pitchFamily="34" charset="0"/>
            </a:endParaRPr>
          </a:p>
          <a:p>
            <a:pPr marL="1409700" marR="0">
              <a:lnSpc>
                <a:spcPct val="115000"/>
              </a:lnSpc>
              <a:spcBef>
                <a:spcPts val="120"/>
              </a:spcBef>
              <a:buNone/>
            </a:pPr>
            <a:r>
              <a:rPr lang="en-NP" sz="2400" dirty="0">
                <a:solidFill>
                  <a:srgbClr val="000000"/>
                </a:solidFill>
                <a:effectLst/>
                <a:latin typeface="Cambria" panose="02040503050406030204" pitchFamily="18" charset="0"/>
                <a:ea typeface="Cambria" panose="02040503050406030204" pitchFamily="18" charset="0"/>
                <a:cs typeface="Cambria" panose="02040503050406030204" pitchFamily="18" charset="0"/>
              </a:rPr>
              <a:t>echo "No case match";</a:t>
            </a:r>
            <a:endParaRPr lang="en-NP" sz="2000" dirty="0">
              <a:effectLst/>
              <a:latin typeface="Arial" panose="020B0604020202020204" pitchFamily="34" charset="0"/>
              <a:ea typeface="Arial" panose="020B0604020202020204" pitchFamily="34" charset="0"/>
            </a:endParaRPr>
          </a:p>
          <a:p>
            <a:pPr marL="490855" marR="0">
              <a:lnSpc>
                <a:spcPct val="115000"/>
              </a:lnSpc>
              <a:buNone/>
            </a:pPr>
            <a:r>
              <a:rPr lang="en-NP" sz="2400" dirty="0">
                <a:solidFill>
                  <a:srgbClr val="000000"/>
                </a:solidFill>
                <a:effectLst/>
                <a:latin typeface="Cambria" panose="02040503050406030204" pitchFamily="18" charset="0"/>
                <a:ea typeface="Cambria" panose="02040503050406030204" pitchFamily="18" charset="0"/>
                <a:cs typeface="Cambria" panose="02040503050406030204" pitchFamily="18" charset="0"/>
              </a:rPr>
              <a:t>} </a:t>
            </a:r>
            <a:endParaRPr lang="en-NP" sz="2000" dirty="0">
              <a:effectLst/>
              <a:latin typeface="Arial" panose="020B0604020202020204" pitchFamily="34" charset="0"/>
              <a:ea typeface="Arial" panose="020B0604020202020204" pitchFamily="34" charset="0"/>
            </a:endParaRPr>
          </a:p>
          <a:p>
            <a:pPr marL="269875" marR="0">
              <a:lnSpc>
                <a:spcPct val="115000"/>
              </a:lnSpc>
              <a:spcBef>
                <a:spcPts val="120"/>
              </a:spcBef>
              <a:buNone/>
            </a:pPr>
            <a:r>
              <a:rPr lang="en-NP" sz="1800"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3. </a:t>
            </a:r>
            <a:r>
              <a:rPr lang="en-NP" sz="2400" dirty="0">
                <a:solidFill>
                  <a:srgbClr val="000000"/>
                </a:solidFill>
                <a:effectLst/>
                <a:latin typeface="Cambria" panose="02040503050406030204" pitchFamily="18" charset="0"/>
                <a:ea typeface="Cambria" panose="02040503050406030204" pitchFamily="18" charset="0"/>
                <a:cs typeface="Cambria" panose="02040503050406030204" pitchFamily="18" charset="0"/>
              </a:rPr>
              <a:t>ternary </a:t>
            </a:r>
            <a:endParaRPr lang="en-NP" sz="2000" dirty="0">
              <a:effectLst/>
              <a:latin typeface="Arial" panose="020B0604020202020204" pitchFamily="34" charset="0"/>
              <a:ea typeface="Arial" panose="020B0604020202020204" pitchFamily="34" charset="0"/>
            </a:endParaRPr>
          </a:p>
          <a:p>
            <a:pPr marL="272415" marR="0" indent="0">
              <a:lnSpc>
                <a:spcPct val="115000"/>
              </a:lnSpc>
              <a:spcBef>
                <a:spcPts val="110"/>
              </a:spcBef>
              <a:buNone/>
            </a:pPr>
            <a:r>
              <a:rPr lang="en-NP" sz="2400" dirty="0">
                <a:solidFill>
                  <a:srgbClr val="000000"/>
                </a:solidFill>
                <a:effectLst/>
                <a:latin typeface="Cambria" panose="02040503050406030204" pitchFamily="18" charset="0"/>
                <a:ea typeface="Cambria" panose="02040503050406030204" pitchFamily="18" charset="0"/>
                <a:cs typeface="Cambria" panose="02040503050406030204" pitchFamily="18" charset="0"/>
              </a:rPr>
              <a:t>($var=="DAYA") ? "Your name is DAYA" : "You are not DAYA"; </a:t>
            </a:r>
            <a:endParaRPr lang="en-NP" sz="2000" dirty="0">
              <a:effectLst/>
              <a:latin typeface="Arial" panose="020B0604020202020204" pitchFamily="34" charset="0"/>
              <a:ea typeface="Arial" panose="020B0604020202020204" pitchFamily="34" charset="0"/>
            </a:endParaRPr>
          </a:p>
          <a:p>
            <a:pPr marL="0" indent="0" algn="just">
              <a:buNone/>
            </a:pPr>
            <a:endParaRPr lang="en-NP" sz="2400" dirty="0"/>
          </a:p>
        </p:txBody>
      </p:sp>
    </p:spTree>
    <p:extLst>
      <p:ext uri="{BB962C8B-B14F-4D97-AF65-F5344CB8AC3E}">
        <p14:creationId xmlns:p14="http://schemas.microsoft.com/office/powerpoint/2010/main" val="178878983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39523D-E4BD-154F-5E98-62A599F8F293}"/>
            </a:ext>
          </a:extLst>
        </p:cNvPr>
        <p:cNvGrpSpPr/>
        <p:nvPr/>
      </p:nvGrpSpPr>
      <p:grpSpPr>
        <a:xfrm>
          <a:off x="0" y="0"/>
          <a:ext cx="0" cy="0"/>
          <a:chOff x="0" y="0"/>
          <a:chExt cx="0" cy="0"/>
        </a:xfrm>
      </p:grpSpPr>
      <p:sp>
        <p:nvSpPr>
          <p:cNvPr id="2" name="Content Placeholder 2">
            <a:extLst>
              <a:ext uri="{FF2B5EF4-FFF2-40B4-BE49-F238E27FC236}">
                <a16:creationId xmlns:a16="http://schemas.microsoft.com/office/drawing/2014/main" id="{E7E68B5D-0DA6-6B49-6606-65F7B4F2D774}"/>
              </a:ext>
            </a:extLst>
          </p:cNvPr>
          <p:cNvSpPr txBox="1">
            <a:spLocks/>
          </p:cNvSpPr>
          <p:nvPr/>
        </p:nvSpPr>
        <p:spPr>
          <a:xfrm>
            <a:off x="339862" y="4329234"/>
            <a:ext cx="7045677" cy="66167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Font typeface="Arial" panose="020B0604020202020204" pitchFamily="34" charset="0"/>
              <a:buNone/>
            </a:pPr>
            <a:endParaRPr lang="en-NP" sz="1800" b="1" dirty="0"/>
          </a:p>
        </p:txBody>
      </p:sp>
      <p:sp>
        <p:nvSpPr>
          <p:cNvPr id="3" name="Title 2">
            <a:extLst>
              <a:ext uri="{FF2B5EF4-FFF2-40B4-BE49-F238E27FC236}">
                <a16:creationId xmlns:a16="http://schemas.microsoft.com/office/drawing/2014/main" id="{9A7C2E84-C659-E3AA-603C-5831A9D69E7A}"/>
              </a:ext>
            </a:extLst>
          </p:cNvPr>
          <p:cNvSpPr>
            <a:spLocks noGrp="1"/>
          </p:cNvSpPr>
          <p:nvPr>
            <p:ph type="title"/>
          </p:nvPr>
        </p:nvSpPr>
        <p:spPr>
          <a:xfrm>
            <a:off x="339862" y="166822"/>
            <a:ext cx="10515600" cy="315912"/>
          </a:xfrm>
        </p:spPr>
        <p:txBody>
          <a:bodyPr>
            <a:normAutofit fontScale="90000"/>
          </a:bodyPr>
          <a:lstStyle/>
          <a:p>
            <a:r>
              <a:rPr lang="en-NP" dirty="0"/>
              <a:t>PHP</a:t>
            </a:r>
          </a:p>
        </p:txBody>
      </p:sp>
      <p:sp>
        <p:nvSpPr>
          <p:cNvPr id="4" name="Content Placeholder 3">
            <a:extLst>
              <a:ext uri="{FF2B5EF4-FFF2-40B4-BE49-F238E27FC236}">
                <a16:creationId xmlns:a16="http://schemas.microsoft.com/office/drawing/2014/main" id="{37DE8312-A746-CB5F-759B-0659E51870F6}"/>
              </a:ext>
            </a:extLst>
          </p:cNvPr>
          <p:cNvSpPr>
            <a:spLocks noGrp="1"/>
          </p:cNvSpPr>
          <p:nvPr>
            <p:ph idx="1"/>
          </p:nvPr>
        </p:nvSpPr>
        <p:spPr>
          <a:xfrm>
            <a:off x="176270" y="594911"/>
            <a:ext cx="11177530" cy="6180462"/>
          </a:xfrm>
        </p:spPr>
        <p:txBody>
          <a:bodyPr>
            <a:noAutofit/>
          </a:bodyPr>
          <a:lstStyle/>
          <a:p>
            <a:pPr marL="38735" marR="0">
              <a:lnSpc>
                <a:spcPct val="115000"/>
              </a:lnSpc>
              <a:spcBef>
                <a:spcPts val="85"/>
              </a:spcBef>
              <a:buNone/>
            </a:pPr>
            <a:r>
              <a:rPr lang="en-NP" sz="1400" b="1" u="sng" dirty="0">
                <a:solidFill>
                  <a:srgbClr val="000000"/>
                </a:solidFill>
                <a:effectLst/>
                <a:latin typeface="Cambria" panose="02040503050406030204" pitchFamily="18" charset="0"/>
                <a:ea typeface="Cambria" panose="02040503050406030204" pitchFamily="18" charset="0"/>
                <a:cs typeface="Cambria" panose="02040503050406030204" pitchFamily="18" charset="0"/>
              </a:rPr>
              <a:t>Looping/Iteration</a:t>
            </a:r>
            <a:r>
              <a:rPr lang="en-NP" sz="1400" b="1" dirty="0">
                <a:solidFill>
                  <a:srgbClr val="000000"/>
                </a:solidFill>
                <a:effectLst/>
                <a:latin typeface="Cambria" panose="02040503050406030204" pitchFamily="18" charset="0"/>
                <a:ea typeface="Cambria" panose="02040503050406030204" pitchFamily="18" charset="0"/>
                <a:cs typeface="Cambria" panose="02040503050406030204" pitchFamily="18" charset="0"/>
              </a:rPr>
              <a:t> </a:t>
            </a:r>
            <a:endParaRPr lang="en-NP" sz="1400" dirty="0">
              <a:effectLst/>
              <a:latin typeface="Arial" panose="020B0604020202020204" pitchFamily="34" charset="0"/>
              <a:ea typeface="Arial" panose="020B0604020202020204" pitchFamily="34" charset="0"/>
            </a:endParaRPr>
          </a:p>
          <a:p>
            <a:pPr marL="33020" marR="67945" indent="5715" algn="just">
              <a:lnSpc>
                <a:spcPct val="105000"/>
              </a:lnSpc>
              <a:spcBef>
                <a:spcPts val="25"/>
              </a:spcBef>
              <a:buNone/>
            </a:pPr>
            <a:r>
              <a:rPr lang="en-NP" sz="1400" dirty="0">
                <a:solidFill>
                  <a:srgbClr val="000000"/>
                </a:solidFill>
                <a:effectLst/>
                <a:latin typeface="Cambria" panose="02040503050406030204" pitchFamily="18" charset="0"/>
                <a:ea typeface="Cambria" panose="02040503050406030204" pitchFamily="18" charset="0"/>
                <a:cs typeface="Cambria" panose="02040503050406030204" pitchFamily="18" charset="0"/>
              </a:rPr>
              <a:t>Loops are mainly used to repeat the process until the conditions are met. Until the conditions are met  the loops repeatedly execute. If the condition is not met, the loop will execute an infinite number  of times. </a:t>
            </a:r>
            <a:endParaRPr lang="en-NP" sz="1400" dirty="0">
              <a:effectLst/>
              <a:latin typeface="Arial" panose="020B0604020202020204" pitchFamily="34" charset="0"/>
              <a:ea typeface="Arial" panose="020B0604020202020204" pitchFamily="34" charset="0"/>
            </a:endParaRPr>
          </a:p>
          <a:p>
            <a:pPr marL="34925" marR="0">
              <a:lnSpc>
                <a:spcPct val="115000"/>
              </a:lnSpc>
              <a:spcBef>
                <a:spcPts val="250"/>
              </a:spcBef>
              <a:buNone/>
            </a:pPr>
            <a:r>
              <a:rPr lang="en-NP" sz="1400" b="1" dirty="0">
                <a:solidFill>
                  <a:srgbClr val="000000"/>
                </a:solidFill>
                <a:effectLst/>
                <a:latin typeface="Cambria" panose="02040503050406030204" pitchFamily="18" charset="0"/>
                <a:ea typeface="Cambria" panose="02040503050406030204" pitchFamily="18" charset="0"/>
                <a:cs typeface="Cambria" panose="02040503050406030204" pitchFamily="18" charset="0"/>
              </a:rPr>
              <a:t>Types </a:t>
            </a:r>
            <a:endParaRPr lang="en-NP" sz="1400" dirty="0">
              <a:effectLst/>
              <a:latin typeface="Arial" panose="020B0604020202020204" pitchFamily="34" charset="0"/>
              <a:ea typeface="Arial" panose="020B0604020202020204" pitchFamily="34" charset="0"/>
            </a:endParaRPr>
          </a:p>
          <a:p>
            <a:pPr marL="272415" marR="0">
              <a:lnSpc>
                <a:spcPct val="115000"/>
              </a:lnSpc>
              <a:spcBef>
                <a:spcPts val="120"/>
              </a:spcBef>
              <a:buNone/>
            </a:pPr>
            <a:r>
              <a:rPr lang="en-NP" sz="1400" dirty="0">
                <a:solidFill>
                  <a:srgbClr val="000000"/>
                </a:solidFill>
                <a:effectLst/>
                <a:latin typeface="Cambria" panose="02040503050406030204" pitchFamily="18" charset="0"/>
                <a:ea typeface="Cambria" panose="02040503050406030204" pitchFamily="18" charset="0"/>
                <a:cs typeface="Cambria" panose="02040503050406030204" pitchFamily="18" charset="0"/>
              </a:rPr>
              <a:t>1. For loop </a:t>
            </a:r>
            <a:endParaRPr lang="en-NP" sz="1400" dirty="0">
              <a:effectLst/>
              <a:latin typeface="Arial" panose="020B0604020202020204" pitchFamily="34" charset="0"/>
              <a:ea typeface="Arial" panose="020B0604020202020204" pitchFamily="34" charset="0"/>
            </a:endParaRPr>
          </a:p>
          <a:p>
            <a:pPr marL="494030" marR="0">
              <a:lnSpc>
                <a:spcPct val="115000"/>
              </a:lnSpc>
              <a:spcBef>
                <a:spcPts val="120"/>
              </a:spcBef>
              <a:buNone/>
            </a:pPr>
            <a:r>
              <a:rPr lang="en-NP" sz="1400" dirty="0">
                <a:solidFill>
                  <a:srgbClr val="000000"/>
                </a:solidFill>
                <a:effectLst/>
                <a:latin typeface="Cambria" panose="02040503050406030204" pitchFamily="18" charset="0"/>
                <a:ea typeface="Cambria" panose="02040503050406030204" pitchFamily="18" charset="0"/>
                <a:cs typeface="Cambria" panose="02040503050406030204" pitchFamily="18" charset="0"/>
              </a:rPr>
              <a:t>for($var=1; $var&lt;=10; $var++) </a:t>
            </a:r>
            <a:endParaRPr lang="en-NP" sz="1400" dirty="0">
              <a:effectLst/>
              <a:latin typeface="Arial" panose="020B0604020202020204" pitchFamily="34" charset="0"/>
              <a:ea typeface="Arial" panose="020B0604020202020204" pitchFamily="34" charset="0"/>
            </a:endParaRPr>
          </a:p>
          <a:p>
            <a:pPr marL="494665" marR="0">
              <a:lnSpc>
                <a:spcPct val="115000"/>
              </a:lnSpc>
              <a:spcBef>
                <a:spcPts val="110"/>
              </a:spcBef>
              <a:buNone/>
            </a:pPr>
            <a:r>
              <a:rPr lang="en-NP" sz="1400" dirty="0">
                <a:solidFill>
                  <a:srgbClr val="000000"/>
                </a:solidFill>
                <a:effectLst/>
                <a:latin typeface="Cambria" panose="02040503050406030204" pitchFamily="18" charset="0"/>
                <a:ea typeface="Cambria" panose="02040503050406030204" pitchFamily="18" charset="0"/>
                <a:cs typeface="Cambria" panose="02040503050406030204" pitchFamily="18" charset="0"/>
              </a:rPr>
              <a:t>{ echo $var; </a:t>
            </a:r>
            <a:endParaRPr lang="en-NP" sz="1400" dirty="0">
              <a:effectLst/>
              <a:latin typeface="Arial" panose="020B0604020202020204" pitchFamily="34" charset="0"/>
              <a:ea typeface="Arial" panose="020B0604020202020204" pitchFamily="34" charset="0"/>
            </a:endParaRPr>
          </a:p>
          <a:p>
            <a:pPr marL="490855" marR="0">
              <a:lnSpc>
                <a:spcPct val="115000"/>
              </a:lnSpc>
              <a:spcBef>
                <a:spcPts val="110"/>
              </a:spcBef>
              <a:buNone/>
            </a:pPr>
            <a:r>
              <a:rPr lang="en-NP" sz="1400" dirty="0">
                <a:solidFill>
                  <a:srgbClr val="000000"/>
                </a:solidFill>
                <a:effectLst/>
                <a:latin typeface="Cambria" panose="02040503050406030204" pitchFamily="18" charset="0"/>
                <a:ea typeface="Cambria" panose="02040503050406030204" pitchFamily="18" charset="0"/>
                <a:cs typeface="Cambria" panose="02040503050406030204" pitchFamily="18" charset="0"/>
              </a:rPr>
              <a:t>} </a:t>
            </a:r>
            <a:endParaRPr lang="en-NP" sz="1400" dirty="0">
              <a:effectLst/>
              <a:latin typeface="Arial" panose="020B0604020202020204" pitchFamily="34" charset="0"/>
              <a:ea typeface="Arial" panose="020B0604020202020204" pitchFamily="34" charset="0"/>
            </a:endParaRPr>
          </a:p>
          <a:p>
            <a:pPr marL="268605" marR="0">
              <a:lnSpc>
                <a:spcPct val="115000"/>
              </a:lnSpc>
              <a:spcBef>
                <a:spcPts val="120"/>
              </a:spcBef>
              <a:buNone/>
            </a:pPr>
            <a:r>
              <a:rPr lang="en-NP" sz="1400" dirty="0">
                <a:solidFill>
                  <a:srgbClr val="000000"/>
                </a:solidFill>
                <a:effectLst/>
                <a:latin typeface="Cambria" panose="02040503050406030204" pitchFamily="18" charset="0"/>
                <a:ea typeface="Cambria" panose="02040503050406030204" pitchFamily="18" charset="0"/>
                <a:cs typeface="Cambria" panose="02040503050406030204" pitchFamily="18" charset="0"/>
              </a:rPr>
              <a:t>2. While loop </a:t>
            </a:r>
            <a:endParaRPr lang="en-NP" sz="1400" dirty="0">
              <a:effectLst/>
              <a:latin typeface="Arial" panose="020B0604020202020204" pitchFamily="34" charset="0"/>
              <a:ea typeface="Arial" panose="020B0604020202020204" pitchFamily="34" charset="0"/>
            </a:endParaRPr>
          </a:p>
          <a:p>
            <a:pPr marL="495935" marR="0">
              <a:lnSpc>
                <a:spcPct val="115000"/>
              </a:lnSpc>
              <a:spcBef>
                <a:spcPts val="110"/>
              </a:spcBef>
              <a:buNone/>
            </a:pPr>
            <a:r>
              <a:rPr lang="en-NP" sz="1400" dirty="0">
                <a:solidFill>
                  <a:srgbClr val="000000"/>
                </a:solidFill>
                <a:effectLst/>
                <a:latin typeface="Cambria" panose="02040503050406030204" pitchFamily="18" charset="0"/>
                <a:ea typeface="Cambria" panose="02040503050406030204" pitchFamily="18" charset="0"/>
                <a:cs typeface="Cambria" panose="02040503050406030204" pitchFamily="18" charset="0"/>
              </a:rPr>
              <a:t>$var=1; </a:t>
            </a:r>
            <a:endParaRPr lang="en-NP" sz="1400" dirty="0">
              <a:effectLst/>
              <a:latin typeface="Arial" panose="020B0604020202020204" pitchFamily="34" charset="0"/>
              <a:ea typeface="Arial" panose="020B0604020202020204" pitchFamily="34" charset="0"/>
            </a:endParaRPr>
          </a:p>
          <a:p>
            <a:pPr marL="490220" marR="0">
              <a:lnSpc>
                <a:spcPct val="115000"/>
              </a:lnSpc>
              <a:spcBef>
                <a:spcPts val="120"/>
              </a:spcBef>
              <a:buNone/>
            </a:pPr>
            <a:r>
              <a:rPr lang="en-NP" sz="1400" dirty="0">
                <a:solidFill>
                  <a:srgbClr val="000000"/>
                </a:solidFill>
                <a:effectLst/>
                <a:latin typeface="Cambria" panose="02040503050406030204" pitchFamily="18" charset="0"/>
                <a:ea typeface="Cambria" panose="02040503050406030204" pitchFamily="18" charset="0"/>
                <a:cs typeface="Cambria" panose="02040503050406030204" pitchFamily="18" charset="0"/>
              </a:rPr>
              <a:t>while($var&lt;=10) </a:t>
            </a:r>
            <a:endParaRPr lang="en-NP" sz="1400" dirty="0">
              <a:effectLst/>
              <a:latin typeface="Arial" panose="020B0604020202020204" pitchFamily="34" charset="0"/>
              <a:ea typeface="Arial" panose="020B0604020202020204" pitchFamily="34" charset="0"/>
            </a:endParaRPr>
          </a:p>
          <a:p>
            <a:pPr marL="494665" marR="0">
              <a:lnSpc>
                <a:spcPct val="115000"/>
              </a:lnSpc>
              <a:spcBef>
                <a:spcPts val="110"/>
              </a:spcBef>
              <a:buNone/>
            </a:pPr>
            <a:r>
              <a:rPr lang="en-NP" sz="1400" dirty="0">
                <a:solidFill>
                  <a:srgbClr val="000000"/>
                </a:solidFill>
                <a:effectLst/>
                <a:latin typeface="Cambria" panose="02040503050406030204" pitchFamily="18" charset="0"/>
                <a:ea typeface="Cambria" panose="02040503050406030204" pitchFamily="18" charset="0"/>
                <a:cs typeface="Cambria" panose="02040503050406030204" pitchFamily="18" charset="0"/>
              </a:rPr>
              <a:t>{ echo $var; </a:t>
            </a:r>
            <a:endParaRPr lang="en-NP" sz="1400" dirty="0">
              <a:effectLst/>
              <a:latin typeface="Arial" panose="020B0604020202020204" pitchFamily="34" charset="0"/>
              <a:ea typeface="Arial" panose="020B0604020202020204" pitchFamily="34" charset="0"/>
            </a:endParaRPr>
          </a:p>
          <a:p>
            <a:pPr marL="953135" marR="0">
              <a:lnSpc>
                <a:spcPct val="115000"/>
              </a:lnSpc>
              <a:spcBef>
                <a:spcPts val="110"/>
              </a:spcBef>
              <a:buNone/>
            </a:pPr>
            <a:r>
              <a:rPr lang="en-NP" sz="1400" dirty="0">
                <a:solidFill>
                  <a:srgbClr val="000000"/>
                </a:solidFill>
                <a:effectLst/>
                <a:latin typeface="Cambria" panose="02040503050406030204" pitchFamily="18" charset="0"/>
                <a:ea typeface="Cambria" panose="02040503050406030204" pitchFamily="18" charset="0"/>
                <a:cs typeface="Cambria" panose="02040503050406030204" pitchFamily="18" charset="0"/>
              </a:rPr>
              <a:t>$var++; </a:t>
            </a:r>
            <a:endParaRPr lang="en-NP" sz="1400" dirty="0">
              <a:effectLst/>
              <a:latin typeface="Arial" panose="020B0604020202020204" pitchFamily="34" charset="0"/>
              <a:ea typeface="Arial" panose="020B0604020202020204" pitchFamily="34" charset="0"/>
            </a:endParaRPr>
          </a:p>
          <a:p>
            <a:pPr marL="490855" marR="0">
              <a:lnSpc>
                <a:spcPct val="115000"/>
              </a:lnSpc>
              <a:spcBef>
                <a:spcPts val="120"/>
              </a:spcBef>
              <a:buNone/>
            </a:pPr>
            <a:r>
              <a:rPr lang="en-NP" sz="1400" dirty="0">
                <a:solidFill>
                  <a:srgbClr val="000000"/>
                </a:solidFill>
                <a:effectLst/>
                <a:latin typeface="Cambria" panose="02040503050406030204" pitchFamily="18" charset="0"/>
                <a:ea typeface="Cambria" panose="02040503050406030204" pitchFamily="18" charset="0"/>
                <a:cs typeface="Cambria" panose="02040503050406030204" pitchFamily="18" charset="0"/>
              </a:rPr>
              <a:t>} </a:t>
            </a:r>
            <a:endParaRPr lang="en-NP" sz="1400" dirty="0">
              <a:effectLst/>
              <a:latin typeface="Arial" panose="020B0604020202020204" pitchFamily="34" charset="0"/>
              <a:ea typeface="Arial" panose="020B0604020202020204" pitchFamily="34" charset="0"/>
            </a:endParaRPr>
          </a:p>
          <a:p>
            <a:pPr marL="269875" marR="0">
              <a:lnSpc>
                <a:spcPct val="115000"/>
              </a:lnSpc>
              <a:spcBef>
                <a:spcPts val="110"/>
              </a:spcBef>
              <a:buNone/>
            </a:pPr>
            <a:r>
              <a:rPr lang="en-NP" sz="1400" dirty="0">
                <a:solidFill>
                  <a:srgbClr val="000000"/>
                </a:solidFill>
                <a:effectLst/>
                <a:latin typeface="Cambria" panose="02040503050406030204" pitchFamily="18" charset="0"/>
                <a:ea typeface="Cambria" panose="02040503050406030204" pitchFamily="18" charset="0"/>
                <a:cs typeface="Cambria" panose="02040503050406030204" pitchFamily="18" charset="0"/>
              </a:rPr>
              <a:t>3. Do...... While loop </a:t>
            </a:r>
            <a:endParaRPr lang="en-NP" sz="1400" dirty="0">
              <a:effectLst/>
              <a:latin typeface="Arial" panose="020B0604020202020204" pitchFamily="34" charset="0"/>
              <a:ea typeface="Arial" panose="020B0604020202020204" pitchFamily="34" charset="0"/>
            </a:endParaRPr>
          </a:p>
          <a:p>
            <a:pPr marL="495935" marR="0">
              <a:lnSpc>
                <a:spcPct val="115000"/>
              </a:lnSpc>
              <a:spcBef>
                <a:spcPts val="120"/>
              </a:spcBef>
              <a:buNone/>
            </a:pPr>
            <a:r>
              <a:rPr lang="en-NP" sz="1400" dirty="0">
                <a:solidFill>
                  <a:srgbClr val="000000"/>
                </a:solidFill>
                <a:effectLst/>
                <a:latin typeface="Cambria" panose="02040503050406030204" pitchFamily="18" charset="0"/>
                <a:ea typeface="Cambria" panose="02040503050406030204" pitchFamily="18" charset="0"/>
                <a:cs typeface="Cambria" panose="02040503050406030204" pitchFamily="18" charset="0"/>
              </a:rPr>
              <a:t>$var=1; </a:t>
            </a:r>
            <a:endParaRPr lang="en-NP" sz="1400" dirty="0">
              <a:effectLst/>
              <a:latin typeface="Arial" panose="020B0604020202020204" pitchFamily="34" charset="0"/>
              <a:ea typeface="Arial" panose="020B0604020202020204" pitchFamily="34" charset="0"/>
            </a:endParaRPr>
          </a:p>
          <a:p>
            <a:pPr marL="495300" marR="0">
              <a:lnSpc>
                <a:spcPct val="115000"/>
              </a:lnSpc>
              <a:spcBef>
                <a:spcPts val="110"/>
              </a:spcBef>
              <a:buNone/>
            </a:pPr>
            <a:r>
              <a:rPr lang="en-NP" sz="1400" dirty="0">
                <a:solidFill>
                  <a:srgbClr val="000000"/>
                </a:solidFill>
                <a:effectLst/>
                <a:latin typeface="Cambria" panose="02040503050406030204" pitchFamily="18" charset="0"/>
                <a:ea typeface="Cambria" panose="02040503050406030204" pitchFamily="18" charset="0"/>
                <a:cs typeface="Cambria" panose="02040503050406030204" pitchFamily="18" charset="0"/>
              </a:rPr>
              <a:t>do </a:t>
            </a:r>
            <a:endParaRPr lang="en-NP" sz="1400" dirty="0">
              <a:effectLst/>
              <a:latin typeface="Arial" panose="020B0604020202020204" pitchFamily="34" charset="0"/>
              <a:ea typeface="Arial" panose="020B0604020202020204" pitchFamily="34" charset="0"/>
            </a:endParaRPr>
          </a:p>
          <a:p>
            <a:pPr marL="494665" marR="0">
              <a:lnSpc>
                <a:spcPct val="115000"/>
              </a:lnSpc>
              <a:spcBef>
                <a:spcPts val="120"/>
              </a:spcBef>
              <a:buNone/>
            </a:pPr>
            <a:r>
              <a:rPr lang="en-NP" sz="1400" dirty="0">
                <a:solidFill>
                  <a:srgbClr val="000000"/>
                </a:solidFill>
                <a:effectLst/>
                <a:latin typeface="Cambria" panose="02040503050406030204" pitchFamily="18" charset="0"/>
                <a:ea typeface="Cambria" panose="02040503050406030204" pitchFamily="18" charset="0"/>
                <a:cs typeface="Cambria" panose="02040503050406030204" pitchFamily="18" charset="0"/>
              </a:rPr>
              <a:t>{   echo $var; </a:t>
            </a:r>
            <a:endParaRPr lang="en-NP" sz="1400" dirty="0">
              <a:effectLst/>
              <a:latin typeface="Arial" panose="020B0604020202020204" pitchFamily="34" charset="0"/>
              <a:ea typeface="Arial" panose="020B0604020202020204" pitchFamily="34" charset="0"/>
            </a:endParaRPr>
          </a:p>
          <a:p>
            <a:pPr marL="953135" marR="0">
              <a:lnSpc>
                <a:spcPct val="115000"/>
              </a:lnSpc>
              <a:spcBef>
                <a:spcPts val="120"/>
              </a:spcBef>
              <a:buNone/>
            </a:pPr>
            <a:r>
              <a:rPr lang="en-NP" sz="1400" dirty="0">
                <a:solidFill>
                  <a:srgbClr val="000000"/>
                </a:solidFill>
                <a:effectLst/>
                <a:latin typeface="Cambria" panose="02040503050406030204" pitchFamily="18" charset="0"/>
                <a:ea typeface="Cambria" panose="02040503050406030204" pitchFamily="18" charset="0"/>
                <a:cs typeface="Cambria" panose="02040503050406030204" pitchFamily="18" charset="0"/>
              </a:rPr>
              <a:t>$var++ </a:t>
            </a:r>
            <a:endParaRPr lang="en-NP" sz="1400" dirty="0">
              <a:effectLst/>
              <a:latin typeface="Arial" panose="020B0604020202020204" pitchFamily="34" charset="0"/>
              <a:ea typeface="Arial" panose="020B0604020202020204" pitchFamily="34" charset="0"/>
            </a:endParaRPr>
          </a:p>
          <a:p>
            <a:pPr marL="490855" marR="0">
              <a:lnSpc>
                <a:spcPct val="115000"/>
              </a:lnSpc>
              <a:spcBef>
                <a:spcPts val="110"/>
              </a:spcBef>
              <a:buNone/>
            </a:pPr>
            <a:r>
              <a:rPr lang="en-NP" sz="1400" dirty="0">
                <a:solidFill>
                  <a:srgbClr val="000000"/>
                </a:solidFill>
                <a:effectLst/>
                <a:latin typeface="Cambria" panose="02040503050406030204" pitchFamily="18" charset="0"/>
                <a:ea typeface="Cambria" panose="02040503050406030204" pitchFamily="18" charset="0"/>
                <a:cs typeface="Cambria" panose="02040503050406030204" pitchFamily="18" charset="0"/>
              </a:rPr>
              <a:t>} while($var&lt;10); </a:t>
            </a:r>
            <a:endParaRPr lang="en-NP" sz="1400" dirty="0">
              <a:effectLst/>
              <a:latin typeface="Arial" panose="020B0604020202020204" pitchFamily="34" charset="0"/>
              <a:ea typeface="Arial" panose="020B0604020202020204" pitchFamily="34" charset="0"/>
            </a:endParaRPr>
          </a:p>
          <a:p>
            <a:pPr marL="264795" marR="0">
              <a:lnSpc>
                <a:spcPct val="115000"/>
              </a:lnSpc>
              <a:spcBef>
                <a:spcPts val="120"/>
              </a:spcBef>
              <a:buNone/>
            </a:pPr>
            <a:r>
              <a:rPr lang="en-NP" sz="1400" dirty="0">
                <a:solidFill>
                  <a:srgbClr val="000000"/>
                </a:solidFill>
                <a:effectLst/>
                <a:latin typeface="Cambria" panose="02040503050406030204" pitchFamily="18" charset="0"/>
                <a:ea typeface="Cambria" panose="02040503050406030204" pitchFamily="18" charset="0"/>
                <a:cs typeface="Cambria" panose="02040503050406030204" pitchFamily="18" charset="0"/>
              </a:rPr>
              <a:t>4. For each loop </a:t>
            </a:r>
            <a:endParaRPr lang="en-NP" sz="1400" dirty="0">
              <a:effectLst/>
              <a:latin typeface="Arial" panose="020B0604020202020204" pitchFamily="34" charset="0"/>
              <a:ea typeface="Arial" panose="020B0604020202020204" pitchFamily="34" charset="0"/>
            </a:endParaRPr>
          </a:p>
          <a:p>
            <a:pPr marL="494030" marR="0">
              <a:lnSpc>
                <a:spcPct val="115000"/>
              </a:lnSpc>
              <a:spcBef>
                <a:spcPts val="110"/>
              </a:spcBef>
              <a:buNone/>
            </a:pPr>
            <a:r>
              <a:rPr lang="en-NP" sz="1400" dirty="0">
                <a:solidFill>
                  <a:srgbClr val="000000"/>
                </a:solidFill>
                <a:effectLst/>
                <a:latin typeface="Cambria" panose="02040503050406030204" pitchFamily="18" charset="0"/>
                <a:ea typeface="Cambria" panose="02040503050406030204" pitchFamily="18" charset="0"/>
                <a:cs typeface="Cambria" panose="02040503050406030204" pitchFamily="18" charset="0"/>
              </a:rPr>
              <a:t>foreach(array as key =&gt; value) </a:t>
            </a:r>
            <a:endParaRPr lang="en-NP" sz="1400" dirty="0">
              <a:effectLst/>
              <a:latin typeface="Arial" panose="020B0604020202020204" pitchFamily="34" charset="0"/>
              <a:ea typeface="Arial" panose="020B0604020202020204" pitchFamily="34" charset="0"/>
            </a:endParaRPr>
          </a:p>
          <a:p>
            <a:pPr marL="494665" marR="0">
              <a:lnSpc>
                <a:spcPct val="115000"/>
              </a:lnSpc>
              <a:spcBef>
                <a:spcPts val="120"/>
              </a:spcBef>
              <a:buNone/>
            </a:pPr>
            <a:r>
              <a:rPr lang="en-NP" sz="1400" dirty="0">
                <a:solidFill>
                  <a:srgbClr val="000000"/>
                </a:solidFill>
                <a:effectLst/>
                <a:latin typeface="Cambria" panose="02040503050406030204" pitchFamily="18" charset="0"/>
                <a:ea typeface="Cambria" panose="02040503050406030204" pitchFamily="18" charset="0"/>
                <a:cs typeface="Cambria" panose="02040503050406030204" pitchFamily="18" charset="0"/>
              </a:rPr>
              <a:t>{ </a:t>
            </a:r>
            <a:r>
              <a:rPr lang="en-NP" sz="1400" dirty="0">
                <a:latin typeface="Arial" panose="020B0604020202020204" pitchFamily="34" charset="0"/>
                <a:ea typeface="Cambria" panose="02040503050406030204" pitchFamily="18" charset="0"/>
              </a:rPr>
              <a:t> </a:t>
            </a:r>
            <a:r>
              <a:rPr lang="en-NP" sz="1400" dirty="0">
                <a:solidFill>
                  <a:srgbClr val="000000"/>
                </a:solidFill>
                <a:effectLst/>
                <a:latin typeface="Cambria" panose="02040503050406030204" pitchFamily="18" charset="0"/>
                <a:ea typeface="Cambria" panose="02040503050406030204" pitchFamily="18" charset="0"/>
                <a:cs typeface="Cambria" panose="02040503050406030204" pitchFamily="18" charset="0"/>
              </a:rPr>
              <a:t>statement; </a:t>
            </a:r>
            <a:endParaRPr lang="en-NP" sz="1400" dirty="0">
              <a:effectLst/>
              <a:latin typeface="Arial" panose="020B0604020202020204" pitchFamily="34" charset="0"/>
              <a:ea typeface="Arial" panose="020B0604020202020204" pitchFamily="34" charset="0"/>
            </a:endParaRPr>
          </a:p>
          <a:p>
            <a:pPr marL="262255" marR="0" indent="0">
              <a:lnSpc>
                <a:spcPct val="115000"/>
              </a:lnSpc>
              <a:spcBef>
                <a:spcPts val="120"/>
              </a:spcBef>
              <a:buNone/>
            </a:pPr>
            <a:r>
              <a:rPr lang="en-NP" sz="1400" dirty="0">
                <a:solidFill>
                  <a:srgbClr val="000000"/>
                </a:solidFill>
                <a:effectLst/>
                <a:latin typeface="Cambria" panose="02040503050406030204" pitchFamily="18" charset="0"/>
                <a:ea typeface="Cambria" panose="02040503050406030204" pitchFamily="18" charset="0"/>
                <a:cs typeface="Cambria" panose="02040503050406030204" pitchFamily="18" charset="0"/>
              </a:rPr>
              <a:t>} </a:t>
            </a:r>
            <a:endParaRPr lang="en-NP" sz="1400" dirty="0">
              <a:effectLst/>
              <a:latin typeface="Arial" panose="020B0604020202020204" pitchFamily="34" charset="0"/>
              <a:ea typeface="Arial" panose="020B0604020202020204" pitchFamily="34" charset="0"/>
            </a:endParaRPr>
          </a:p>
          <a:p>
            <a:pPr marL="0" indent="0" algn="just">
              <a:buNone/>
            </a:pPr>
            <a:endParaRPr lang="en-NP" sz="1400" dirty="0"/>
          </a:p>
        </p:txBody>
      </p:sp>
    </p:spTree>
    <p:extLst>
      <p:ext uri="{BB962C8B-B14F-4D97-AF65-F5344CB8AC3E}">
        <p14:creationId xmlns:p14="http://schemas.microsoft.com/office/powerpoint/2010/main" val="13153687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5372EF-CE0C-1E94-8DFD-9FE6505DDF2B}"/>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3529690-1F1F-E4A5-79C1-BDBA95F173A0}"/>
              </a:ext>
            </a:extLst>
          </p:cNvPr>
          <p:cNvSpPr>
            <a:spLocks noGrp="1"/>
          </p:cNvSpPr>
          <p:nvPr>
            <p:ph idx="1"/>
          </p:nvPr>
        </p:nvSpPr>
        <p:spPr>
          <a:xfrm>
            <a:off x="375031" y="241301"/>
            <a:ext cx="11816969" cy="6616700"/>
          </a:xfrm>
        </p:spPr>
        <p:txBody>
          <a:bodyPr>
            <a:noAutofit/>
          </a:bodyPr>
          <a:lstStyle/>
          <a:p>
            <a:pPr marL="0" indent="0">
              <a:buNone/>
            </a:pPr>
            <a:r>
              <a:rPr lang="en-NP" b="1" u="sng" dirty="0"/>
              <a:t>Output Methods</a:t>
            </a:r>
            <a:r>
              <a:rPr lang="en-NP" b="1" dirty="0"/>
              <a:t> </a:t>
            </a:r>
            <a:endParaRPr lang="en-NP" dirty="0"/>
          </a:p>
          <a:p>
            <a:pPr marL="0" indent="0">
              <a:buNone/>
            </a:pPr>
            <a:r>
              <a:rPr lang="en-NP" dirty="0"/>
              <a:t>JavaScript can "display" data in different ways: </a:t>
            </a:r>
          </a:p>
          <a:p>
            <a:pPr marL="0" indent="0">
              <a:buNone/>
            </a:pPr>
            <a:r>
              <a:rPr lang="en-NP" dirty="0"/>
              <a:t>➢ Writing into an HTML element, using </a:t>
            </a:r>
            <a:r>
              <a:rPr lang="en-NP" b="1" dirty="0"/>
              <a:t>innerHTML</a:t>
            </a:r>
            <a:r>
              <a:rPr lang="en-NP" dirty="0"/>
              <a:t>. </a:t>
            </a:r>
          </a:p>
          <a:p>
            <a:pPr marL="0" indent="0">
              <a:buNone/>
            </a:pPr>
            <a:r>
              <a:rPr lang="en-NP" dirty="0"/>
              <a:t>➢ Writing into the HTML output using </a:t>
            </a:r>
            <a:r>
              <a:rPr lang="en-NP" b="1" dirty="0"/>
              <a:t>document.write()</a:t>
            </a:r>
            <a:r>
              <a:rPr lang="en-NP" dirty="0"/>
              <a:t>. </a:t>
            </a:r>
          </a:p>
          <a:p>
            <a:pPr marL="0" indent="0">
              <a:buNone/>
            </a:pPr>
            <a:r>
              <a:rPr lang="en-NP" dirty="0"/>
              <a:t>➢ Writing into an alert box, using </a:t>
            </a:r>
            <a:r>
              <a:rPr lang="en-NP" b="1" dirty="0"/>
              <a:t>window.alert()</a:t>
            </a:r>
            <a:r>
              <a:rPr lang="en-NP" dirty="0"/>
              <a:t>. </a:t>
            </a:r>
          </a:p>
          <a:p>
            <a:pPr marL="0" indent="0">
              <a:buNone/>
            </a:pPr>
            <a:r>
              <a:rPr lang="en-NP" dirty="0"/>
              <a:t>➢ Writing into the browser console, using </a:t>
            </a:r>
            <a:r>
              <a:rPr lang="en-NP" b="1" dirty="0"/>
              <a:t>console.log()</a:t>
            </a:r>
            <a:r>
              <a:rPr lang="en-NP" dirty="0"/>
              <a:t>. </a:t>
            </a:r>
            <a:endParaRPr lang="en-NP" sz="1800" b="1" dirty="0"/>
          </a:p>
        </p:txBody>
      </p:sp>
    </p:spTree>
    <p:extLst>
      <p:ext uri="{BB962C8B-B14F-4D97-AF65-F5344CB8AC3E}">
        <p14:creationId xmlns:p14="http://schemas.microsoft.com/office/powerpoint/2010/main" val="29485296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BDB2B1-99C0-86D3-5900-4C8EA04A3AFE}"/>
            </a:ext>
          </a:extLst>
        </p:cNvPr>
        <p:cNvGrpSpPr/>
        <p:nvPr/>
      </p:nvGrpSpPr>
      <p:grpSpPr>
        <a:xfrm>
          <a:off x="0" y="0"/>
          <a:ext cx="0" cy="0"/>
          <a:chOff x="0" y="0"/>
          <a:chExt cx="0" cy="0"/>
        </a:xfrm>
      </p:grpSpPr>
      <p:sp>
        <p:nvSpPr>
          <p:cNvPr id="2" name="Content Placeholder 2">
            <a:extLst>
              <a:ext uri="{FF2B5EF4-FFF2-40B4-BE49-F238E27FC236}">
                <a16:creationId xmlns:a16="http://schemas.microsoft.com/office/drawing/2014/main" id="{6CC60935-2AA0-5A7C-66BE-6315E6463728}"/>
              </a:ext>
            </a:extLst>
          </p:cNvPr>
          <p:cNvSpPr txBox="1">
            <a:spLocks/>
          </p:cNvSpPr>
          <p:nvPr/>
        </p:nvSpPr>
        <p:spPr>
          <a:xfrm>
            <a:off x="339862" y="4329234"/>
            <a:ext cx="7045677" cy="66167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Font typeface="Arial" panose="020B0604020202020204" pitchFamily="34" charset="0"/>
              <a:buNone/>
            </a:pPr>
            <a:endParaRPr lang="en-NP" sz="1800" b="1" dirty="0"/>
          </a:p>
        </p:txBody>
      </p:sp>
      <p:sp>
        <p:nvSpPr>
          <p:cNvPr id="3" name="Title 2">
            <a:extLst>
              <a:ext uri="{FF2B5EF4-FFF2-40B4-BE49-F238E27FC236}">
                <a16:creationId xmlns:a16="http://schemas.microsoft.com/office/drawing/2014/main" id="{D8363D6F-491E-A66A-8E3F-16E269BAB038}"/>
              </a:ext>
            </a:extLst>
          </p:cNvPr>
          <p:cNvSpPr>
            <a:spLocks noGrp="1"/>
          </p:cNvSpPr>
          <p:nvPr>
            <p:ph type="title"/>
          </p:nvPr>
        </p:nvSpPr>
        <p:spPr>
          <a:xfrm>
            <a:off x="339862" y="166822"/>
            <a:ext cx="10515600" cy="315912"/>
          </a:xfrm>
        </p:spPr>
        <p:txBody>
          <a:bodyPr>
            <a:normAutofit fontScale="90000"/>
          </a:bodyPr>
          <a:lstStyle/>
          <a:p>
            <a:r>
              <a:rPr lang="en-NP" dirty="0"/>
              <a:t>PHP</a:t>
            </a:r>
          </a:p>
        </p:txBody>
      </p:sp>
      <p:sp>
        <p:nvSpPr>
          <p:cNvPr id="4" name="Content Placeholder 3">
            <a:extLst>
              <a:ext uri="{FF2B5EF4-FFF2-40B4-BE49-F238E27FC236}">
                <a16:creationId xmlns:a16="http://schemas.microsoft.com/office/drawing/2014/main" id="{91E8B178-5278-9791-8A34-C5D319D63F1C}"/>
              </a:ext>
            </a:extLst>
          </p:cNvPr>
          <p:cNvSpPr>
            <a:spLocks noGrp="1"/>
          </p:cNvSpPr>
          <p:nvPr>
            <p:ph idx="1"/>
          </p:nvPr>
        </p:nvSpPr>
        <p:spPr>
          <a:xfrm>
            <a:off x="176270" y="594911"/>
            <a:ext cx="11177530" cy="6180462"/>
          </a:xfrm>
        </p:spPr>
        <p:txBody>
          <a:bodyPr>
            <a:noAutofit/>
          </a:bodyPr>
          <a:lstStyle/>
          <a:p>
            <a:pPr marL="39370" marR="0">
              <a:lnSpc>
                <a:spcPct val="115000"/>
              </a:lnSpc>
              <a:spcBef>
                <a:spcPts val="85"/>
              </a:spcBef>
              <a:buNone/>
            </a:pPr>
            <a:r>
              <a:rPr lang="en-NP" sz="3200" b="1" u="sng" dirty="0">
                <a:solidFill>
                  <a:srgbClr val="000000"/>
                </a:solidFill>
                <a:effectLst/>
                <a:latin typeface="Cambria" panose="02040503050406030204" pitchFamily="18" charset="0"/>
                <a:ea typeface="Cambria" panose="02040503050406030204" pitchFamily="18" charset="0"/>
                <a:cs typeface="Cambria" panose="02040503050406030204" pitchFamily="18" charset="0"/>
              </a:rPr>
              <a:t>Operators</a:t>
            </a:r>
            <a:r>
              <a:rPr lang="en-NP" sz="3200" b="1" dirty="0">
                <a:solidFill>
                  <a:srgbClr val="000000"/>
                </a:solidFill>
                <a:effectLst/>
                <a:latin typeface="Cambria" panose="02040503050406030204" pitchFamily="18" charset="0"/>
                <a:ea typeface="Cambria" panose="02040503050406030204" pitchFamily="18" charset="0"/>
                <a:cs typeface="Cambria" panose="02040503050406030204" pitchFamily="18" charset="0"/>
              </a:rPr>
              <a:t> </a:t>
            </a:r>
            <a:endParaRPr lang="en-NP" sz="2400" dirty="0">
              <a:effectLst/>
              <a:latin typeface="Arial" panose="020B0604020202020204" pitchFamily="34" charset="0"/>
              <a:ea typeface="Arial" panose="020B0604020202020204" pitchFamily="34" charset="0"/>
            </a:endParaRPr>
          </a:p>
          <a:p>
            <a:pPr marL="39370" marR="0">
              <a:lnSpc>
                <a:spcPct val="115000"/>
              </a:lnSpc>
              <a:spcBef>
                <a:spcPts val="25"/>
              </a:spcBef>
              <a:buNone/>
            </a:pPr>
            <a:r>
              <a:rPr lang="en-NP" sz="2800" dirty="0">
                <a:solidFill>
                  <a:srgbClr val="000000"/>
                </a:solidFill>
                <a:effectLst/>
                <a:latin typeface="Cambria" panose="02040503050406030204" pitchFamily="18" charset="0"/>
                <a:ea typeface="Cambria" panose="02040503050406030204" pitchFamily="18" charset="0"/>
                <a:cs typeface="Cambria" panose="02040503050406030204" pitchFamily="18" charset="0"/>
              </a:rPr>
              <a:t>Operators are used to perform operations on variables and values. </a:t>
            </a:r>
            <a:endParaRPr lang="en-NP" sz="2400" dirty="0">
              <a:effectLst/>
              <a:latin typeface="Arial" panose="020B0604020202020204" pitchFamily="34" charset="0"/>
              <a:ea typeface="Arial" panose="020B0604020202020204" pitchFamily="34" charset="0"/>
            </a:endParaRPr>
          </a:p>
          <a:p>
            <a:pPr marL="39370" marR="0">
              <a:lnSpc>
                <a:spcPct val="115000"/>
              </a:lnSpc>
              <a:spcBef>
                <a:spcPts val="120"/>
              </a:spcBef>
              <a:buNone/>
            </a:pPr>
            <a:r>
              <a:rPr lang="en-NP" sz="2800" dirty="0">
                <a:solidFill>
                  <a:srgbClr val="000000"/>
                </a:solidFill>
                <a:effectLst/>
                <a:latin typeface="Cambria" panose="02040503050406030204" pitchFamily="18" charset="0"/>
                <a:ea typeface="Cambria" panose="02040503050406030204" pitchFamily="18" charset="0"/>
                <a:cs typeface="Cambria" panose="02040503050406030204" pitchFamily="18" charset="0"/>
              </a:rPr>
              <a:t>PHP divides the operators in the following groups: </a:t>
            </a:r>
            <a:endParaRPr lang="en-NP" sz="2400" dirty="0">
              <a:effectLst/>
              <a:latin typeface="Arial" panose="020B0604020202020204" pitchFamily="34" charset="0"/>
              <a:ea typeface="Arial" panose="020B0604020202020204" pitchFamily="34" charset="0"/>
            </a:endParaRPr>
          </a:p>
          <a:p>
            <a:pPr marL="271780" marR="0">
              <a:lnSpc>
                <a:spcPct val="115000"/>
              </a:lnSpc>
              <a:spcBef>
                <a:spcPts val="110"/>
              </a:spcBef>
              <a:buNone/>
            </a:pPr>
            <a:r>
              <a:rPr lang="en-NP" sz="2800" dirty="0">
                <a:solidFill>
                  <a:srgbClr val="000000"/>
                </a:solidFill>
                <a:effectLst/>
                <a:latin typeface="Noto Sans Symbols"/>
                <a:ea typeface="Noto Sans Symbols"/>
                <a:cs typeface="Noto Sans Symbols"/>
              </a:rPr>
              <a:t>➢ </a:t>
            </a:r>
            <a:r>
              <a:rPr lang="en-NP" sz="2800" dirty="0">
                <a:solidFill>
                  <a:srgbClr val="000000"/>
                </a:solidFill>
                <a:effectLst/>
                <a:latin typeface="Cambria" panose="02040503050406030204" pitchFamily="18" charset="0"/>
                <a:ea typeface="Cambria" panose="02040503050406030204" pitchFamily="18" charset="0"/>
                <a:cs typeface="Cambria" panose="02040503050406030204" pitchFamily="18" charset="0"/>
              </a:rPr>
              <a:t>Arithmetic operators </a:t>
            </a:r>
            <a:endParaRPr lang="en-NP" sz="2400" dirty="0">
              <a:effectLst/>
              <a:latin typeface="Arial" panose="020B0604020202020204" pitchFamily="34" charset="0"/>
              <a:ea typeface="Arial" panose="020B0604020202020204" pitchFamily="34" charset="0"/>
            </a:endParaRPr>
          </a:p>
          <a:p>
            <a:pPr marL="271780" marR="0">
              <a:lnSpc>
                <a:spcPct val="115000"/>
              </a:lnSpc>
              <a:spcBef>
                <a:spcPts val="120"/>
              </a:spcBef>
              <a:buNone/>
            </a:pPr>
            <a:r>
              <a:rPr lang="en-NP" sz="2800" dirty="0">
                <a:solidFill>
                  <a:srgbClr val="000000"/>
                </a:solidFill>
                <a:effectLst/>
                <a:latin typeface="Noto Sans Symbols"/>
                <a:ea typeface="Noto Sans Symbols"/>
                <a:cs typeface="Noto Sans Symbols"/>
              </a:rPr>
              <a:t>➢ </a:t>
            </a:r>
            <a:r>
              <a:rPr lang="en-NP" sz="2800" dirty="0">
                <a:solidFill>
                  <a:srgbClr val="000000"/>
                </a:solidFill>
                <a:effectLst/>
                <a:latin typeface="Cambria" panose="02040503050406030204" pitchFamily="18" charset="0"/>
                <a:ea typeface="Cambria" panose="02040503050406030204" pitchFamily="18" charset="0"/>
                <a:cs typeface="Cambria" panose="02040503050406030204" pitchFamily="18" charset="0"/>
              </a:rPr>
              <a:t>Assignment operators </a:t>
            </a:r>
            <a:endParaRPr lang="en-NP" sz="2400" dirty="0">
              <a:effectLst/>
              <a:latin typeface="Arial" panose="020B0604020202020204" pitchFamily="34" charset="0"/>
              <a:ea typeface="Arial" panose="020B0604020202020204" pitchFamily="34" charset="0"/>
            </a:endParaRPr>
          </a:p>
          <a:p>
            <a:pPr marL="271780" marR="0">
              <a:lnSpc>
                <a:spcPct val="115000"/>
              </a:lnSpc>
              <a:spcBef>
                <a:spcPts val="110"/>
              </a:spcBef>
              <a:buNone/>
            </a:pPr>
            <a:r>
              <a:rPr lang="en-NP" sz="2800" dirty="0">
                <a:solidFill>
                  <a:srgbClr val="000000"/>
                </a:solidFill>
                <a:effectLst/>
                <a:latin typeface="Noto Sans Symbols"/>
                <a:ea typeface="Noto Sans Symbols"/>
                <a:cs typeface="Noto Sans Symbols"/>
              </a:rPr>
              <a:t>➢ </a:t>
            </a:r>
            <a:r>
              <a:rPr lang="en-NP" sz="2800" dirty="0">
                <a:solidFill>
                  <a:srgbClr val="000000"/>
                </a:solidFill>
                <a:effectLst/>
                <a:latin typeface="Cambria" panose="02040503050406030204" pitchFamily="18" charset="0"/>
                <a:ea typeface="Cambria" panose="02040503050406030204" pitchFamily="18" charset="0"/>
                <a:cs typeface="Cambria" panose="02040503050406030204" pitchFamily="18" charset="0"/>
              </a:rPr>
              <a:t>Comparison operators </a:t>
            </a:r>
            <a:endParaRPr lang="en-NP" sz="2400" dirty="0">
              <a:effectLst/>
              <a:latin typeface="Arial" panose="020B0604020202020204" pitchFamily="34" charset="0"/>
              <a:ea typeface="Arial" panose="020B0604020202020204" pitchFamily="34" charset="0"/>
            </a:endParaRPr>
          </a:p>
          <a:p>
            <a:pPr marL="271780" marR="0">
              <a:lnSpc>
                <a:spcPct val="115000"/>
              </a:lnSpc>
              <a:spcBef>
                <a:spcPts val="125"/>
              </a:spcBef>
              <a:buNone/>
            </a:pPr>
            <a:r>
              <a:rPr lang="en-NP" sz="2800" dirty="0">
                <a:solidFill>
                  <a:srgbClr val="000000"/>
                </a:solidFill>
                <a:effectLst/>
                <a:latin typeface="Noto Sans Symbols"/>
                <a:ea typeface="Noto Sans Symbols"/>
                <a:cs typeface="Noto Sans Symbols"/>
              </a:rPr>
              <a:t>➢ </a:t>
            </a:r>
            <a:r>
              <a:rPr lang="en-NP" sz="2800" dirty="0">
                <a:solidFill>
                  <a:srgbClr val="000000"/>
                </a:solidFill>
                <a:effectLst/>
                <a:latin typeface="Cambria" panose="02040503050406030204" pitchFamily="18" charset="0"/>
                <a:ea typeface="Cambria" panose="02040503050406030204" pitchFamily="18" charset="0"/>
                <a:cs typeface="Cambria" panose="02040503050406030204" pitchFamily="18" charset="0"/>
              </a:rPr>
              <a:t>Increment/Decrement operators </a:t>
            </a:r>
            <a:endParaRPr lang="en-NP" sz="2400" dirty="0">
              <a:effectLst/>
              <a:latin typeface="Arial" panose="020B0604020202020204" pitchFamily="34" charset="0"/>
              <a:ea typeface="Arial" panose="020B0604020202020204" pitchFamily="34" charset="0"/>
            </a:endParaRPr>
          </a:p>
          <a:p>
            <a:pPr marL="271780" marR="0">
              <a:lnSpc>
                <a:spcPct val="115000"/>
              </a:lnSpc>
              <a:spcBef>
                <a:spcPts val="110"/>
              </a:spcBef>
              <a:buNone/>
            </a:pPr>
            <a:r>
              <a:rPr lang="en-NP" sz="2800" dirty="0">
                <a:solidFill>
                  <a:srgbClr val="000000"/>
                </a:solidFill>
                <a:effectLst/>
                <a:latin typeface="Noto Sans Symbols"/>
                <a:ea typeface="Noto Sans Symbols"/>
                <a:cs typeface="Noto Sans Symbols"/>
              </a:rPr>
              <a:t>➢ </a:t>
            </a:r>
            <a:r>
              <a:rPr lang="en-NP" sz="2800" dirty="0">
                <a:solidFill>
                  <a:srgbClr val="000000"/>
                </a:solidFill>
                <a:effectLst/>
                <a:latin typeface="Cambria" panose="02040503050406030204" pitchFamily="18" charset="0"/>
                <a:ea typeface="Cambria" panose="02040503050406030204" pitchFamily="18" charset="0"/>
                <a:cs typeface="Cambria" panose="02040503050406030204" pitchFamily="18" charset="0"/>
              </a:rPr>
              <a:t>Logical operators </a:t>
            </a:r>
            <a:endParaRPr lang="en-NP" sz="2400" dirty="0">
              <a:effectLst/>
              <a:latin typeface="Arial" panose="020B0604020202020204" pitchFamily="34" charset="0"/>
              <a:ea typeface="Arial" panose="020B0604020202020204" pitchFamily="34" charset="0"/>
            </a:endParaRPr>
          </a:p>
          <a:p>
            <a:pPr marL="271780" marR="0">
              <a:lnSpc>
                <a:spcPct val="115000"/>
              </a:lnSpc>
              <a:spcBef>
                <a:spcPts val="120"/>
              </a:spcBef>
              <a:buNone/>
            </a:pPr>
            <a:r>
              <a:rPr lang="en-NP" sz="2800" dirty="0">
                <a:solidFill>
                  <a:srgbClr val="000000"/>
                </a:solidFill>
                <a:effectLst/>
                <a:latin typeface="Noto Sans Symbols"/>
                <a:ea typeface="Noto Sans Symbols"/>
                <a:cs typeface="Noto Sans Symbols"/>
              </a:rPr>
              <a:t>➢ </a:t>
            </a:r>
            <a:r>
              <a:rPr lang="en-NP" sz="2800" dirty="0">
                <a:solidFill>
                  <a:srgbClr val="000000"/>
                </a:solidFill>
                <a:effectLst/>
                <a:latin typeface="Cambria" panose="02040503050406030204" pitchFamily="18" charset="0"/>
                <a:ea typeface="Cambria" panose="02040503050406030204" pitchFamily="18" charset="0"/>
                <a:cs typeface="Cambria" panose="02040503050406030204" pitchFamily="18" charset="0"/>
              </a:rPr>
              <a:t>String operators </a:t>
            </a:r>
            <a:endParaRPr lang="en-NP" sz="2400" dirty="0">
              <a:effectLst/>
              <a:latin typeface="Arial" panose="020B0604020202020204" pitchFamily="34" charset="0"/>
              <a:ea typeface="Arial" panose="020B0604020202020204" pitchFamily="34" charset="0"/>
            </a:endParaRPr>
          </a:p>
          <a:p>
            <a:pPr marL="271780" marR="0">
              <a:lnSpc>
                <a:spcPct val="115000"/>
              </a:lnSpc>
              <a:spcBef>
                <a:spcPts val="110"/>
              </a:spcBef>
              <a:buNone/>
            </a:pPr>
            <a:r>
              <a:rPr lang="en-NP" sz="2800" dirty="0">
                <a:solidFill>
                  <a:srgbClr val="000000"/>
                </a:solidFill>
                <a:effectLst/>
                <a:latin typeface="Noto Sans Symbols"/>
                <a:ea typeface="Noto Sans Symbols"/>
                <a:cs typeface="Noto Sans Symbols"/>
              </a:rPr>
              <a:t>➢ </a:t>
            </a:r>
            <a:r>
              <a:rPr lang="en-NP" sz="2800" dirty="0">
                <a:solidFill>
                  <a:srgbClr val="000000"/>
                </a:solidFill>
                <a:effectLst/>
                <a:latin typeface="Cambria" panose="02040503050406030204" pitchFamily="18" charset="0"/>
                <a:ea typeface="Cambria" panose="02040503050406030204" pitchFamily="18" charset="0"/>
                <a:cs typeface="Cambria" panose="02040503050406030204" pitchFamily="18" charset="0"/>
              </a:rPr>
              <a:t>Array operators </a:t>
            </a:r>
            <a:endParaRPr lang="en-NP" sz="2400" dirty="0">
              <a:effectLst/>
              <a:latin typeface="Arial" panose="020B0604020202020204" pitchFamily="34" charset="0"/>
              <a:ea typeface="Arial" panose="020B0604020202020204" pitchFamily="34" charset="0"/>
            </a:endParaRPr>
          </a:p>
          <a:p>
            <a:pPr marL="43180" marR="0" indent="0">
              <a:lnSpc>
                <a:spcPct val="115000"/>
              </a:lnSpc>
              <a:spcBef>
                <a:spcPts val="120"/>
              </a:spcBef>
              <a:buNone/>
            </a:pPr>
            <a:r>
              <a:rPr lang="en-NP" sz="2800" dirty="0">
                <a:solidFill>
                  <a:srgbClr val="000000"/>
                </a:solidFill>
                <a:effectLst/>
                <a:latin typeface="Noto Sans Symbols"/>
                <a:ea typeface="Noto Sans Symbols"/>
                <a:cs typeface="Noto Sans Symbols"/>
              </a:rPr>
              <a:t>➢ </a:t>
            </a:r>
            <a:r>
              <a:rPr lang="en-NP" sz="2800" dirty="0">
                <a:solidFill>
                  <a:srgbClr val="000000"/>
                </a:solidFill>
                <a:effectLst/>
                <a:latin typeface="Cambria" panose="02040503050406030204" pitchFamily="18" charset="0"/>
                <a:ea typeface="Cambria" panose="02040503050406030204" pitchFamily="18" charset="0"/>
                <a:cs typeface="Cambria" panose="02040503050406030204" pitchFamily="18" charset="0"/>
              </a:rPr>
              <a:t>Conditional assignment operators </a:t>
            </a:r>
            <a:endParaRPr lang="en-NP" sz="2400" dirty="0">
              <a:effectLst/>
              <a:latin typeface="Arial" panose="020B0604020202020204" pitchFamily="34" charset="0"/>
              <a:ea typeface="Arial" panose="020B0604020202020204" pitchFamily="34" charset="0"/>
            </a:endParaRPr>
          </a:p>
          <a:p>
            <a:pPr marL="0" indent="0" algn="just">
              <a:buNone/>
            </a:pPr>
            <a:endParaRPr lang="en-NP" sz="1400" dirty="0"/>
          </a:p>
        </p:txBody>
      </p:sp>
    </p:spTree>
    <p:extLst>
      <p:ext uri="{BB962C8B-B14F-4D97-AF65-F5344CB8AC3E}">
        <p14:creationId xmlns:p14="http://schemas.microsoft.com/office/powerpoint/2010/main" val="116890937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3477F5-E363-61AE-61A6-590636F18664}"/>
            </a:ext>
          </a:extLst>
        </p:cNvPr>
        <p:cNvGrpSpPr/>
        <p:nvPr/>
      </p:nvGrpSpPr>
      <p:grpSpPr>
        <a:xfrm>
          <a:off x="0" y="0"/>
          <a:ext cx="0" cy="0"/>
          <a:chOff x="0" y="0"/>
          <a:chExt cx="0" cy="0"/>
        </a:xfrm>
      </p:grpSpPr>
      <p:sp>
        <p:nvSpPr>
          <p:cNvPr id="2" name="Content Placeholder 2">
            <a:extLst>
              <a:ext uri="{FF2B5EF4-FFF2-40B4-BE49-F238E27FC236}">
                <a16:creationId xmlns:a16="http://schemas.microsoft.com/office/drawing/2014/main" id="{A2355938-D240-9AA6-0917-46FA83A96CCE}"/>
              </a:ext>
            </a:extLst>
          </p:cNvPr>
          <p:cNvSpPr txBox="1">
            <a:spLocks/>
          </p:cNvSpPr>
          <p:nvPr/>
        </p:nvSpPr>
        <p:spPr>
          <a:xfrm>
            <a:off x="339862" y="4329234"/>
            <a:ext cx="7045677" cy="66167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Font typeface="Arial" panose="020B0604020202020204" pitchFamily="34" charset="0"/>
              <a:buNone/>
            </a:pPr>
            <a:endParaRPr lang="en-NP" sz="1800" b="1" dirty="0"/>
          </a:p>
        </p:txBody>
      </p:sp>
      <p:pic>
        <p:nvPicPr>
          <p:cNvPr id="6" name="Picture 5">
            <a:extLst>
              <a:ext uri="{FF2B5EF4-FFF2-40B4-BE49-F238E27FC236}">
                <a16:creationId xmlns:a16="http://schemas.microsoft.com/office/drawing/2014/main" id="{617FEFE6-5992-5818-A39F-AC78FFD71016}"/>
              </a:ext>
            </a:extLst>
          </p:cNvPr>
          <p:cNvPicPr>
            <a:picLocks noChangeAspect="1"/>
          </p:cNvPicPr>
          <p:nvPr/>
        </p:nvPicPr>
        <p:blipFill>
          <a:blip r:embed="rId2"/>
          <a:stretch>
            <a:fillRect/>
          </a:stretch>
        </p:blipFill>
        <p:spPr>
          <a:xfrm>
            <a:off x="3514380" y="317054"/>
            <a:ext cx="4785094" cy="6223892"/>
          </a:xfrm>
          <a:prstGeom prst="rect">
            <a:avLst/>
          </a:prstGeom>
        </p:spPr>
      </p:pic>
    </p:spTree>
    <p:extLst>
      <p:ext uri="{BB962C8B-B14F-4D97-AF65-F5344CB8AC3E}">
        <p14:creationId xmlns:p14="http://schemas.microsoft.com/office/powerpoint/2010/main" val="116118815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computer&#10;&#10;AI-generated content may be incorrect.">
            <a:extLst>
              <a:ext uri="{FF2B5EF4-FFF2-40B4-BE49-F238E27FC236}">
                <a16:creationId xmlns:a16="http://schemas.microsoft.com/office/drawing/2014/main" id="{12B1C4B9-4863-5EA6-681E-FE485655C659}"/>
              </a:ext>
            </a:extLst>
          </p:cNvPr>
          <p:cNvPicPr>
            <a:picLocks noGrp="1" noChangeAspect="1"/>
          </p:cNvPicPr>
          <p:nvPr>
            <p:ph idx="1"/>
          </p:nvPr>
        </p:nvPicPr>
        <p:blipFill>
          <a:blip r:embed="rId2"/>
          <a:stretch>
            <a:fillRect/>
          </a:stretch>
        </p:blipFill>
        <p:spPr>
          <a:xfrm>
            <a:off x="1706544" y="710974"/>
            <a:ext cx="8778912" cy="5678940"/>
          </a:xfrm>
        </p:spPr>
      </p:pic>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id="{4877131C-7C3A-CC07-A67A-7049189E92DB}"/>
                  </a:ext>
                </a:extLst>
              </p14:cNvPr>
              <p14:cNvContentPartPr/>
              <p14:nvPr/>
            </p14:nvContentPartPr>
            <p14:xfrm>
              <a:off x="5641886" y="1927080"/>
              <a:ext cx="941400" cy="843120"/>
            </p14:xfrm>
          </p:contentPart>
        </mc:Choice>
        <mc:Fallback xmlns="">
          <p:pic>
            <p:nvPicPr>
              <p:cNvPr id="8" name="Ink 7">
                <a:extLst>
                  <a:ext uri="{FF2B5EF4-FFF2-40B4-BE49-F238E27FC236}">
                    <a16:creationId xmlns:a16="http://schemas.microsoft.com/office/drawing/2014/main" id="{4877131C-7C3A-CC07-A67A-7049189E92DB}"/>
                  </a:ext>
                </a:extLst>
              </p:cNvPr>
              <p:cNvPicPr/>
              <p:nvPr/>
            </p:nvPicPr>
            <p:blipFill>
              <a:blip r:embed="rId4"/>
              <a:stretch>
                <a:fillRect/>
              </a:stretch>
            </p:blipFill>
            <p:spPr>
              <a:xfrm>
                <a:off x="5623886" y="1909088"/>
                <a:ext cx="977040" cy="878745"/>
              </a:xfrm>
              <a:prstGeom prst="rect">
                <a:avLst/>
              </a:prstGeom>
            </p:spPr>
          </p:pic>
        </mc:Fallback>
      </mc:AlternateContent>
      <p:sp>
        <p:nvSpPr>
          <p:cNvPr id="34" name="Rectangle 33">
            <a:extLst>
              <a:ext uri="{FF2B5EF4-FFF2-40B4-BE49-F238E27FC236}">
                <a16:creationId xmlns:a16="http://schemas.microsoft.com/office/drawing/2014/main" id="{362CCBC1-D0F8-ECD3-28FF-008CFB95A52E}"/>
              </a:ext>
            </a:extLst>
          </p:cNvPr>
          <p:cNvSpPr/>
          <p:nvPr/>
        </p:nvSpPr>
        <p:spPr>
          <a:xfrm>
            <a:off x="7064830" y="1303611"/>
            <a:ext cx="1175657" cy="4572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b="1" dirty="0">
                <a:ln w="22225">
                  <a:solidFill>
                    <a:schemeClr val="accent2"/>
                  </a:solidFill>
                  <a:prstDash val="solid"/>
                </a:ln>
                <a:solidFill>
                  <a:schemeClr val="accent2">
                    <a:lumMod val="40000"/>
                    <a:lumOff val="60000"/>
                  </a:schemeClr>
                </a:solidFill>
              </a:rPr>
              <a:t>C</a:t>
            </a:r>
            <a:r>
              <a:rPr lang="en-NP" b="1" dirty="0">
                <a:ln w="22225">
                  <a:solidFill>
                    <a:schemeClr val="accent2"/>
                  </a:solidFill>
                  <a:prstDash val="solid"/>
                </a:ln>
                <a:solidFill>
                  <a:schemeClr val="accent2">
                    <a:lumMod val="40000"/>
                    <a:lumOff val="60000"/>
                  </a:schemeClr>
                </a:solidFill>
              </a:rPr>
              <a:t>lick here</a:t>
            </a:r>
          </a:p>
        </p:txBody>
      </p:sp>
      <mc:AlternateContent xmlns:mc="http://schemas.openxmlformats.org/markup-compatibility/2006" xmlns:p14="http://schemas.microsoft.com/office/powerpoint/2010/main">
        <mc:Choice Requires="p14">
          <p:contentPart p14:bwMode="auto" r:id="rId5">
            <p14:nvContentPartPr>
              <p14:cNvPr id="35" name="Ink 34">
                <a:extLst>
                  <a:ext uri="{FF2B5EF4-FFF2-40B4-BE49-F238E27FC236}">
                    <a16:creationId xmlns:a16="http://schemas.microsoft.com/office/drawing/2014/main" id="{8A2F51AE-F5D9-6AD7-E12D-EAB149B4D869}"/>
                  </a:ext>
                </a:extLst>
              </p14:cNvPr>
              <p14:cNvContentPartPr/>
              <p14:nvPr/>
            </p14:nvContentPartPr>
            <p14:xfrm>
              <a:off x="6515846" y="1381680"/>
              <a:ext cx="433440" cy="550080"/>
            </p14:xfrm>
          </p:contentPart>
        </mc:Choice>
        <mc:Fallback xmlns="">
          <p:pic>
            <p:nvPicPr>
              <p:cNvPr id="35" name="Ink 34">
                <a:extLst>
                  <a:ext uri="{FF2B5EF4-FFF2-40B4-BE49-F238E27FC236}">
                    <a16:creationId xmlns:a16="http://schemas.microsoft.com/office/drawing/2014/main" id="{8A2F51AE-F5D9-6AD7-E12D-EAB149B4D869}"/>
                  </a:ext>
                </a:extLst>
              </p:cNvPr>
              <p:cNvPicPr/>
              <p:nvPr/>
            </p:nvPicPr>
            <p:blipFill>
              <a:blip r:embed="rId6"/>
              <a:stretch>
                <a:fillRect/>
              </a:stretch>
            </p:blipFill>
            <p:spPr>
              <a:xfrm>
                <a:off x="6497846" y="1363668"/>
                <a:ext cx="469080" cy="585743"/>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36" name="Ink 35">
                <a:extLst>
                  <a:ext uri="{FF2B5EF4-FFF2-40B4-BE49-F238E27FC236}">
                    <a16:creationId xmlns:a16="http://schemas.microsoft.com/office/drawing/2014/main" id="{F596DA85-EDCC-05E3-8F2B-7BB71B06CD34}"/>
                  </a:ext>
                </a:extLst>
              </p14:cNvPr>
              <p14:cNvContentPartPr/>
              <p14:nvPr/>
            </p14:nvContentPartPr>
            <p14:xfrm>
              <a:off x="8429246" y="1175400"/>
              <a:ext cx="324720" cy="479520"/>
            </p14:xfrm>
          </p:contentPart>
        </mc:Choice>
        <mc:Fallback xmlns="">
          <p:pic>
            <p:nvPicPr>
              <p:cNvPr id="36" name="Ink 35">
                <a:extLst>
                  <a:ext uri="{FF2B5EF4-FFF2-40B4-BE49-F238E27FC236}">
                    <a16:creationId xmlns:a16="http://schemas.microsoft.com/office/drawing/2014/main" id="{F596DA85-EDCC-05E3-8F2B-7BB71B06CD34}"/>
                  </a:ext>
                </a:extLst>
              </p:cNvPr>
              <p:cNvPicPr/>
              <p:nvPr/>
            </p:nvPicPr>
            <p:blipFill>
              <a:blip r:embed="rId8"/>
              <a:stretch>
                <a:fillRect/>
              </a:stretch>
            </p:blipFill>
            <p:spPr>
              <a:xfrm>
                <a:off x="8411246" y="1157414"/>
                <a:ext cx="360360" cy="515133"/>
              </a:xfrm>
              <a:prstGeom prst="rect">
                <a:avLst/>
              </a:prstGeom>
            </p:spPr>
          </p:pic>
        </mc:Fallback>
      </mc:AlternateContent>
    </p:spTree>
    <p:extLst>
      <p:ext uri="{BB962C8B-B14F-4D97-AF65-F5344CB8AC3E}">
        <p14:creationId xmlns:p14="http://schemas.microsoft.com/office/powerpoint/2010/main" val="39387097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descr="XAMPP Control Panel - PHPGurukul">
            <a:extLst>
              <a:ext uri="{FF2B5EF4-FFF2-40B4-BE49-F238E27FC236}">
                <a16:creationId xmlns:a16="http://schemas.microsoft.com/office/drawing/2014/main" id="{3FE6E898-D202-7C48-E76B-796C866CF1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8284" y="598716"/>
            <a:ext cx="8935432" cy="5907313"/>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a:extLst>
              <a:ext uri="{FF2B5EF4-FFF2-40B4-BE49-F238E27FC236}">
                <a16:creationId xmlns:a16="http://schemas.microsoft.com/office/drawing/2014/main" id="{C937E750-010C-6898-A6AE-F3E69CF6FEE8}"/>
              </a:ext>
            </a:extLst>
          </p:cNvPr>
          <p:cNvSpPr/>
          <p:nvPr/>
        </p:nvSpPr>
        <p:spPr>
          <a:xfrm>
            <a:off x="7707086" y="1219201"/>
            <a:ext cx="1295400" cy="402771"/>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b="1" dirty="0">
                <a:ln w="22225">
                  <a:solidFill>
                    <a:schemeClr val="accent2"/>
                  </a:solidFill>
                  <a:prstDash val="solid"/>
                </a:ln>
                <a:solidFill>
                  <a:schemeClr val="accent2">
                    <a:lumMod val="40000"/>
                    <a:lumOff val="60000"/>
                  </a:schemeClr>
                </a:solidFill>
              </a:rPr>
              <a:t>C</a:t>
            </a:r>
            <a:r>
              <a:rPr lang="en-NP" b="1" dirty="0">
                <a:ln w="22225">
                  <a:solidFill>
                    <a:schemeClr val="accent2"/>
                  </a:solidFill>
                  <a:prstDash val="solid"/>
                </a:ln>
                <a:solidFill>
                  <a:schemeClr val="accent2">
                    <a:lumMod val="40000"/>
                    <a:lumOff val="60000"/>
                  </a:schemeClr>
                </a:solidFill>
              </a:rPr>
              <a:t>lick here</a:t>
            </a:r>
          </a:p>
        </p:txBody>
      </p:sp>
      <mc:AlternateContent xmlns:mc="http://schemas.openxmlformats.org/markup-compatibility/2006" xmlns:p14="http://schemas.microsoft.com/office/powerpoint/2010/main">
        <mc:Choice Requires="p14">
          <p:contentPart p14:bwMode="auto" r:id="rId3">
            <p14:nvContentPartPr>
              <p14:cNvPr id="19" name="Ink 18">
                <a:extLst>
                  <a:ext uri="{FF2B5EF4-FFF2-40B4-BE49-F238E27FC236}">
                    <a16:creationId xmlns:a16="http://schemas.microsoft.com/office/drawing/2014/main" id="{F27904CF-1619-CC5C-0A7B-D6456A8924E4}"/>
                  </a:ext>
                </a:extLst>
              </p14:cNvPr>
              <p14:cNvContentPartPr/>
              <p14:nvPr/>
            </p14:nvContentPartPr>
            <p14:xfrm>
              <a:off x="7358606" y="944640"/>
              <a:ext cx="246600" cy="382320"/>
            </p14:xfrm>
          </p:contentPart>
        </mc:Choice>
        <mc:Fallback xmlns="">
          <p:pic>
            <p:nvPicPr>
              <p:cNvPr id="19" name="Ink 18">
                <a:extLst>
                  <a:ext uri="{FF2B5EF4-FFF2-40B4-BE49-F238E27FC236}">
                    <a16:creationId xmlns:a16="http://schemas.microsoft.com/office/drawing/2014/main" id="{F27904CF-1619-CC5C-0A7B-D6456A8924E4}"/>
                  </a:ext>
                </a:extLst>
              </p:cNvPr>
              <p:cNvPicPr/>
              <p:nvPr/>
            </p:nvPicPr>
            <p:blipFill>
              <a:blip r:embed="rId4"/>
              <a:stretch>
                <a:fillRect/>
              </a:stretch>
            </p:blipFill>
            <p:spPr>
              <a:xfrm>
                <a:off x="7340606" y="926640"/>
                <a:ext cx="282240" cy="417960"/>
              </a:xfrm>
              <a:prstGeom prst="rect">
                <a:avLst/>
              </a:prstGeom>
            </p:spPr>
          </p:pic>
        </mc:Fallback>
      </mc:AlternateContent>
      <p:grpSp>
        <p:nvGrpSpPr>
          <p:cNvPr id="28" name="Group 27">
            <a:extLst>
              <a:ext uri="{FF2B5EF4-FFF2-40B4-BE49-F238E27FC236}">
                <a16:creationId xmlns:a16="http://schemas.microsoft.com/office/drawing/2014/main" id="{2F27D3E1-02CB-6F45-8D95-E32AAFD75D22}"/>
              </a:ext>
            </a:extLst>
          </p:cNvPr>
          <p:cNvGrpSpPr/>
          <p:nvPr/>
        </p:nvGrpSpPr>
        <p:grpSpPr>
          <a:xfrm>
            <a:off x="8854406" y="1614600"/>
            <a:ext cx="1583640" cy="708480"/>
            <a:chOff x="7330406" y="1614600"/>
            <a:chExt cx="1583640" cy="708480"/>
          </a:xfrm>
        </p:grpSpPr>
        <mc:AlternateContent xmlns:mc="http://schemas.openxmlformats.org/markup-compatibility/2006" xmlns:p14="http://schemas.microsoft.com/office/powerpoint/2010/main">
          <mc:Choice Requires="p14">
            <p:contentPart p14:bwMode="auto" r:id="rId5">
              <p14:nvContentPartPr>
                <p14:cNvPr id="10" name="Ink 9">
                  <a:extLst>
                    <a:ext uri="{FF2B5EF4-FFF2-40B4-BE49-F238E27FC236}">
                      <a16:creationId xmlns:a16="http://schemas.microsoft.com/office/drawing/2014/main" id="{3425C6C9-BBB6-07D7-889A-826AF1E1FC2F}"/>
                    </a:ext>
                  </a:extLst>
                </p14:cNvPr>
                <p14:cNvContentPartPr/>
                <p14:nvPr/>
              </p14:nvContentPartPr>
              <p14:xfrm>
                <a:off x="7785086" y="1931760"/>
                <a:ext cx="1128960" cy="391320"/>
              </p14:xfrm>
            </p:contentPart>
          </mc:Choice>
          <mc:Fallback xmlns="">
            <p:pic>
              <p:nvPicPr>
                <p:cNvPr id="10" name="Ink 9">
                  <a:extLst>
                    <a:ext uri="{FF2B5EF4-FFF2-40B4-BE49-F238E27FC236}">
                      <a16:creationId xmlns:a16="http://schemas.microsoft.com/office/drawing/2014/main" id="{3425C6C9-BBB6-07D7-889A-826AF1E1FC2F}"/>
                    </a:ext>
                  </a:extLst>
                </p:cNvPr>
                <p:cNvPicPr/>
                <p:nvPr/>
              </p:nvPicPr>
              <p:blipFill>
                <a:blip r:embed="rId6"/>
                <a:stretch>
                  <a:fillRect/>
                </a:stretch>
              </p:blipFill>
              <p:spPr>
                <a:xfrm>
                  <a:off x="7767086" y="1913760"/>
                  <a:ext cx="1164600" cy="4269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1" name="Ink 10">
                  <a:extLst>
                    <a:ext uri="{FF2B5EF4-FFF2-40B4-BE49-F238E27FC236}">
                      <a16:creationId xmlns:a16="http://schemas.microsoft.com/office/drawing/2014/main" id="{B6E96875-FADF-ACBB-E272-C29B8651E9FF}"/>
                    </a:ext>
                  </a:extLst>
                </p14:cNvPr>
                <p14:cNvContentPartPr/>
                <p14:nvPr/>
              </p14:nvContentPartPr>
              <p14:xfrm>
                <a:off x="7798406" y="1994760"/>
                <a:ext cx="360" cy="360"/>
              </p14:xfrm>
            </p:contentPart>
          </mc:Choice>
          <mc:Fallback xmlns="">
            <p:pic>
              <p:nvPicPr>
                <p:cNvPr id="11" name="Ink 10">
                  <a:extLst>
                    <a:ext uri="{FF2B5EF4-FFF2-40B4-BE49-F238E27FC236}">
                      <a16:creationId xmlns:a16="http://schemas.microsoft.com/office/drawing/2014/main" id="{B6E96875-FADF-ACBB-E272-C29B8651E9FF}"/>
                    </a:ext>
                  </a:extLst>
                </p:cNvPr>
                <p:cNvPicPr/>
                <p:nvPr/>
              </p:nvPicPr>
              <p:blipFill>
                <a:blip r:embed="rId8"/>
                <a:stretch>
                  <a:fillRect/>
                </a:stretch>
              </p:blipFill>
              <p:spPr>
                <a:xfrm>
                  <a:off x="7780406" y="1976760"/>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6" name="Ink 25">
                  <a:extLst>
                    <a:ext uri="{FF2B5EF4-FFF2-40B4-BE49-F238E27FC236}">
                      <a16:creationId xmlns:a16="http://schemas.microsoft.com/office/drawing/2014/main" id="{5F3BC190-EF63-84AF-4995-26C7F4F6F305}"/>
                    </a:ext>
                  </a:extLst>
                </p14:cNvPr>
                <p14:cNvContentPartPr/>
                <p14:nvPr/>
              </p14:nvContentPartPr>
              <p14:xfrm>
                <a:off x="7330406" y="1614600"/>
                <a:ext cx="340200" cy="404280"/>
              </p14:xfrm>
            </p:contentPart>
          </mc:Choice>
          <mc:Fallback xmlns="">
            <p:pic>
              <p:nvPicPr>
                <p:cNvPr id="26" name="Ink 25">
                  <a:extLst>
                    <a:ext uri="{FF2B5EF4-FFF2-40B4-BE49-F238E27FC236}">
                      <a16:creationId xmlns:a16="http://schemas.microsoft.com/office/drawing/2014/main" id="{5F3BC190-EF63-84AF-4995-26C7F4F6F305}"/>
                    </a:ext>
                  </a:extLst>
                </p:cNvPr>
                <p:cNvPicPr/>
                <p:nvPr/>
              </p:nvPicPr>
              <p:blipFill>
                <a:blip r:embed="rId10"/>
                <a:stretch>
                  <a:fillRect/>
                </a:stretch>
              </p:blipFill>
              <p:spPr>
                <a:xfrm>
                  <a:off x="7312406" y="1596600"/>
                  <a:ext cx="375840" cy="439920"/>
                </a:xfrm>
                <a:prstGeom prst="rect">
                  <a:avLst/>
                </a:prstGeom>
              </p:spPr>
            </p:pic>
          </mc:Fallback>
        </mc:AlternateContent>
      </p:grpSp>
    </p:spTree>
    <p:extLst>
      <p:ext uri="{BB962C8B-B14F-4D97-AF65-F5344CB8AC3E}">
        <p14:creationId xmlns:p14="http://schemas.microsoft.com/office/powerpoint/2010/main" val="349912486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7F9F3F-CF47-BDB3-84F8-203A0290FB57}"/>
            </a:ext>
          </a:extLst>
        </p:cNvPr>
        <p:cNvGrpSpPr/>
        <p:nvPr/>
      </p:nvGrpSpPr>
      <p:grpSpPr>
        <a:xfrm>
          <a:off x="0" y="0"/>
          <a:ext cx="0" cy="0"/>
          <a:chOff x="0" y="0"/>
          <a:chExt cx="0" cy="0"/>
        </a:xfrm>
      </p:grpSpPr>
      <p:pic>
        <p:nvPicPr>
          <p:cNvPr id="5" name="Content Placeholder 5">
            <a:extLst>
              <a:ext uri="{FF2B5EF4-FFF2-40B4-BE49-F238E27FC236}">
                <a16:creationId xmlns:a16="http://schemas.microsoft.com/office/drawing/2014/main" id="{3C8DA944-7189-38E2-2653-4FED61D0670B}"/>
              </a:ext>
            </a:extLst>
          </p:cNvPr>
          <p:cNvPicPr>
            <a:picLocks noChangeAspect="1"/>
          </p:cNvPicPr>
          <p:nvPr/>
        </p:nvPicPr>
        <p:blipFill>
          <a:blip r:embed="rId2"/>
          <a:stretch>
            <a:fillRect/>
          </a:stretch>
        </p:blipFill>
        <p:spPr>
          <a:xfrm>
            <a:off x="775489" y="275421"/>
            <a:ext cx="10641013" cy="4267200"/>
          </a:xfrm>
          <a:prstGeom prst="rect">
            <a:avLst/>
          </a:prstGeom>
        </p:spPr>
      </p:pic>
      <p:pic>
        <p:nvPicPr>
          <p:cNvPr id="7" name="Picture 6">
            <a:extLst>
              <a:ext uri="{FF2B5EF4-FFF2-40B4-BE49-F238E27FC236}">
                <a16:creationId xmlns:a16="http://schemas.microsoft.com/office/drawing/2014/main" id="{1293A156-2303-6FC2-4A75-D38623BF8D1C}"/>
              </a:ext>
            </a:extLst>
          </p:cNvPr>
          <p:cNvPicPr>
            <a:picLocks noChangeAspect="1"/>
          </p:cNvPicPr>
          <p:nvPr/>
        </p:nvPicPr>
        <p:blipFill>
          <a:blip r:embed="rId3"/>
          <a:stretch>
            <a:fillRect/>
          </a:stretch>
        </p:blipFill>
        <p:spPr>
          <a:xfrm>
            <a:off x="775488" y="1045815"/>
            <a:ext cx="8229600" cy="2175569"/>
          </a:xfrm>
          <a:prstGeom prst="rect">
            <a:avLst/>
          </a:prstGeom>
        </p:spPr>
      </p:pic>
      <p:pic>
        <p:nvPicPr>
          <p:cNvPr id="4" name="Content Placeholder 3">
            <a:extLst>
              <a:ext uri="{FF2B5EF4-FFF2-40B4-BE49-F238E27FC236}">
                <a16:creationId xmlns:a16="http://schemas.microsoft.com/office/drawing/2014/main" id="{7834173C-12E1-CD99-E7F0-75CC048665C5}"/>
              </a:ext>
            </a:extLst>
          </p:cNvPr>
          <p:cNvPicPr>
            <a:picLocks noGrp="1" noChangeAspect="1"/>
          </p:cNvPicPr>
          <p:nvPr>
            <p:ph idx="1"/>
          </p:nvPr>
        </p:nvPicPr>
        <p:blipFill>
          <a:blip r:embed="rId4"/>
          <a:stretch>
            <a:fillRect/>
          </a:stretch>
        </p:blipFill>
        <p:spPr>
          <a:xfrm>
            <a:off x="775489" y="2593635"/>
            <a:ext cx="10641013" cy="4110129"/>
          </a:xfrm>
          <a:prstGeom prst="rect">
            <a:avLst/>
          </a:prstGeom>
        </p:spPr>
      </p:pic>
      <mc:AlternateContent xmlns:mc="http://schemas.openxmlformats.org/markup-compatibility/2006" xmlns:p14="http://schemas.microsoft.com/office/powerpoint/2010/main">
        <mc:Choice Requires="p14">
          <p:contentPart p14:bwMode="auto" r:id="rId5">
            <p14:nvContentPartPr>
              <p14:cNvPr id="9" name="Ink 8">
                <a:extLst>
                  <a:ext uri="{FF2B5EF4-FFF2-40B4-BE49-F238E27FC236}">
                    <a16:creationId xmlns:a16="http://schemas.microsoft.com/office/drawing/2014/main" id="{651B07B2-69A7-C8D8-ECE1-F3D0B7D0D82F}"/>
                  </a:ext>
                </a:extLst>
              </p14:cNvPr>
              <p14:cNvContentPartPr/>
              <p14:nvPr/>
            </p14:nvContentPartPr>
            <p14:xfrm>
              <a:off x="3845138" y="1037498"/>
              <a:ext cx="1800360" cy="47880"/>
            </p14:xfrm>
          </p:contentPart>
        </mc:Choice>
        <mc:Fallback xmlns="">
          <p:pic>
            <p:nvPicPr>
              <p:cNvPr id="9" name="Ink 8">
                <a:extLst>
                  <a:ext uri="{FF2B5EF4-FFF2-40B4-BE49-F238E27FC236}">
                    <a16:creationId xmlns:a16="http://schemas.microsoft.com/office/drawing/2014/main" id="{651B07B2-69A7-C8D8-ECE1-F3D0B7D0D82F}"/>
                  </a:ext>
                </a:extLst>
              </p:cNvPr>
              <p:cNvPicPr/>
              <p:nvPr/>
            </p:nvPicPr>
            <p:blipFill>
              <a:blip r:embed="rId6"/>
              <a:stretch>
                <a:fillRect/>
              </a:stretch>
            </p:blipFill>
            <p:spPr>
              <a:xfrm>
                <a:off x="3827138" y="1019858"/>
                <a:ext cx="1836000" cy="835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1" name="Ink 10">
                <a:extLst>
                  <a:ext uri="{FF2B5EF4-FFF2-40B4-BE49-F238E27FC236}">
                    <a16:creationId xmlns:a16="http://schemas.microsoft.com/office/drawing/2014/main" id="{858CAFBA-17C3-E0FD-3F7A-FEDFD2DBA236}"/>
                  </a:ext>
                </a:extLst>
              </p14:cNvPr>
              <p14:cNvContentPartPr/>
              <p14:nvPr/>
            </p14:nvContentPartPr>
            <p14:xfrm>
              <a:off x="1587649" y="3284344"/>
              <a:ext cx="1256361" cy="450374"/>
            </p14:xfrm>
          </p:contentPart>
        </mc:Choice>
        <mc:Fallback xmlns="">
          <p:pic>
            <p:nvPicPr>
              <p:cNvPr id="11" name="Ink 10">
                <a:extLst>
                  <a:ext uri="{FF2B5EF4-FFF2-40B4-BE49-F238E27FC236}">
                    <a16:creationId xmlns:a16="http://schemas.microsoft.com/office/drawing/2014/main" id="{858CAFBA-17C3-E0FD-3F7A-FEDFD2DBA236}"/>
                  </a:ext>
                </a:extLst>
              </p:cNvPr>
              <p:cNvPicPr/>
              <p:nvPr/>
            </p:nvPicPr>
            <p:blipFill>
              <a:blip r:embed="rId8"/>
              <a:stretch>
                <a:fillRect/>
              </a:stretch>
            </p:blipFill>
            <p:spPr>
              <a:xfrm>
                <a:off x="1582969" y="3279660"/>
                <a:ext cx="1265361" cy="459742"/>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2" name="Ink 11">
                <a:extLst>
                  <a:ext uri="{FF2B5EF4-FFF2-40B4-BE49-F238E27FC236}">
                    <a16:creationId xmlns:a16="http://schemas.microsoft.com/office/drawing/2014/main" id="{90C6C640-FBA9-1890-461A-EB97B91F8826}"/>
                  </a:ext>
                </a:extLst>
              </p14:cNvPr>
              <p14:cNvContentPartPr/>
              <p14:nvPr/>
            </p14:nvContentPartPr>
            <p14:xfrm>
              <a:off x="1695982" y="3851581"/>
              <a:ext cx="1256361" cy="450374"/>
            </p14:xfrm>
          </p:contentPart>
        </mc:Choice>
        <mc:Fallback xmlns="">
          <p:pic>
            <p:nvPicPr>
              <p:cNvPr id="12" name="Ink 11">
                <a:extLst>
                  <a:ext uri="{FF2B5EF4-FFF2-40B4-BE49-F238E27FC236}">
                    <a16:creationId xmlns:a16="http://schemas.microsoft.com/office/drawing/2014/main" id="{90C6C640-FBA9-1890-461A-EB97B91F8826}"/>
                  </a:ext>
                </a:extLst>
              </p:cNvPr>
              <p:cNvPicPr/>
              <p:nvPr/>
            </p:nvPicPr>
            <p:blipFill>
              <a:blip r:embed="rId8"/>
              <a:stretch>
                <a:fillRect/>
              </a:stretch>
            </p:blipFill>
            <p:spPr>
              <a:xfrm>
                <a:off x="1691302" y="3846897"/>
                <a:ext cx="1265361" cy="459742"/>
              </a:xfrm>
              <a:prstGeom prst="rect">
                <a:avLst/>
              </a:prstGeom>
            </p:spPr>
          </p:pic>
        </mc:Fallback>
      </mc:AlternateContent>
    </p:spTree>
    <p:extLst>
      <p:ext uri="{BB962C8B-B14F-4D97-AF65-F5344CB8AC3E}">
        <p14:creationId xmlns:p14="http://schemas.microsoft.com/office/powerpoint/2010/main" val="248489686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41E93D-3608-4CEE-E14E-59D3E502D6A9}"/>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4FA2F1B-B714-E118-5920-EB45E696FA0D}"/>
              </a:ext>
            </a:extLst>
          </p:cNvPr>
          <p:cNvSpPr>
            <a:spLocks noGrp="1"/>
          </p:cNvSpPr>
          <p:nvPr>
            <p:ph idx="1"/>
          </p:nvPr>
        </p:nvSpPr>
        <p:spPr>
          <a:xfrm>
            <a:off x="838200" y="398585"/>
            <a:ext cx="10515600" cy="6236677"/>
          </a:xfrm>
        </p:spPr>
        <p:txBody>
          <a:bodyPr/>
          <a:lstStyle/>
          <a:p>
            <a:pPr marL="0" indent="0">
              <a:buNone/>
            </a:pPr>
            <a:r>
              <a:rPr lang="en-NP" dirty="0">
                <a:highlight>
                  <a:srgbClr val="FFFF00"/>
                </a:highlight>
              </a:rPr>
              <a:t>NOTE: create a folder name myphp under xammp/htdocs</a:t>
            </a:r>
          </a:p>
          <a:p>
            <a:pPr marL="514350" indent="-514350">
              <a:buAutoNum type="arabicParenR"/>
            </a:pPr>
            <a:r>
              <a:rPr lang="en-NP" b="1" i="1" dirty="0"/>
              <a:t>create a file name </a:t>
            </a:r>
            <a:r>
              <a:rPr lang="en-NP" b="1" i="1" dirty="0">
                <a:highlight>
                  <a:srgbClr val="FFFF00"/>
                </a:highlight>
              </a:rPr>
              <a:t>connect.php </a:t>
            </a:r>
            <a:r>
              <a:rPr lang="en-NP" b="1" i="1" dirty="0"/>
              <a:t>under folder myphp</a:t>
            </a:r>
          </a:p>
          <a:p>
            <a:pPr marL="514350" indent="-514350">
              <a:buAutoNum type="arabicParenR"/>
            </a:pPr>
            <a:r>
              <a:rPr lang="en-NP" b="1" i="1" dirty="0"/>
              <a:t>create a file name </a:t>
            </a:r>
            <a:r>
              <a:rPr lang="en-NP" b="1" i="1" dirty="0">
                <a:highlight>
                  <a:srgbClr val="FFFF00"/>
                </a:highlight>
              </a:rPr>
              <a:t>insert.php </a:t>
            </a:r>
            <a:r>
              <a:rPr lang="en-NP" b="1" i="1" dirty="0"/>
              <a:t>under folder myphp</a:t>
            </a:r>
            <a:endParaRPr lang="en-NP" dirty="0"/>
          </a:p>
          <a:p>
            <a:pPr marL="514350" indent="-514350">
              <a:buAutoNum type="arabicParenR"/>
            </a:pPr>
            <a:r>
              <a:rPr lang="en-NP" b="1" i="1" dirty="0"/>
              <a:t>create a file name </a:t>
            </a:r>
            <a:r>
              <a:rPr lang="en-NP" b="1" i="1" dirty="0">
                <a:highlight>
                  <a:srgbClr val="FFFF00"/>
                </a:highlight>
              </a:rPr>
              <a:t>fetch.php </a:t>
            </a:r>
            <a:r>
              <a:rPr lang="en-NP" b="1" i="1" dirty="0"/>
              <a:t>under folder myphp</a:t>
            </a:r>
            <a:r>
              <a:rPr lang="en-NP" dirty="0"/>
              <a:t> </a:t>
            </a:r>
          </a:p>
          <a:p>
            <a:pPr marL="514350" indent="-514350">
              <a:buAutoNum type="arabicParenR"/>
            </a:pPr>
            <a:r>
              <a:rPr lang="en-NP" b="1" i="1" dirty="0"/>
              <a:t>create a file name </a:t>
            </a:r>
            <a:r>
              <a:rPr lang="en-NP" b="1" i="1" dirty="0">
                <a:highlight>
                  <a:srgbClr val="FFFF00"/>
                </a:highlight>
              </a:rPr>
              <a:t>update.php </a:t>
            </a:r>
            <a:r>
              <a:rPr lang="en-NP" b="1" i="1" dirty="0"/>
              <a:t>under folder myphp</a:t>
            </a:r>
            <a:r>
              <a:rPr lang="en-NP" dirty="0"/>
              <a:t> </a:t>
            </a:r>
          </a:p>
          <a:p>
            <a:pPr marL="514350" indent="-514350">
              <a:buAutoNum type="arabicParenR"/>
            </a:pPr>
            <a:r>
              <a:rPr lang="en-NP" b="1" i="1" dirty="0"/>
              <a:t>create a file name </a:t>
            </a:r>
            <a:r>
              <a:rPr lang="en-NP" b="1" i="1" dirty="0">
                <a:highlight>
                  <a:srgbClr val="FFFF00"/>
                </a:highlight>
              </a:rPr>
              <a:t>delete.php </a:t>
            </a:r>
            <a:r>
              <a:rPr lang="en-NP" b="1" i="1" dirty="0"/>
              <a:t>under folder myphp</a:t>
            </a:r>
            <a:r>
              <a:rPr lang="en-NP" dirty="0"/>
              <a:t> </a:t>
            </a:r>
          </a:p>
          <a:p>
            <a:pPr marL="0" indent="0">
              <a:buNone/>
            </a:pPr>
            <a:endParaRPr lang="en-NP" dirty="0"/>
          </a:p>
        </p:txBody>
      </p:sp>
    </p:spTree>
    <p:extLst>
      <p:ext uri="{BB962C8B-B14F-4D97-AF65-F5344CB8AC3E}">
        <p14:creationId xmlns:p14="http://schemas.microsoft.com/office/powerpoint/2010/main" val="202047453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C93918-350D-6C1E-44CC-433F48A5E730}"/>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1641238B-F4E0-D500-18EF-2B687A34F1F9}"/>
              </a:ext>
            </a:extLst>
          </p:cNvPr>
          <p:cNvPicPr>
            <a:picLocks noChangeAspect="1"/>
          </p:cNvPicPr>
          <p:nvPr/>
        </p:nvPicPr>
        <p:blipFill>
          <a:blip r:embed="rId2"/>
          <a:stretch>
            <a:fillRect/>
          </a:stretch>
        </p:blipFill>
        <p:spPr>
          <a:xfrm>
            <a:off x="380999" y="4828103"/>
            <a:ext cx="4965703" cy="1813977"/>
          </a:xfrm>
          <a:prstGeom prst="rect">
            <a:avLst/>
          </a:prstGeom>
        </p:spPr>
      </p:pic>
      <p:sp>
        <p:nvSpPr>
          <p:cNvPr id="4" name="TextBox 3">
            <a:extLst>
              <a:ext uri="{FF2B5EF4-FFF2-40B4-BE49-F238E27FC236}">
                <a16:creationId xmlns:a16="http://schemas.microsoft.com/office/drawing/2014/main" id="{2766E26B-824A-C70A-0F82-BA7324BD9AE5}"/>
              </a:ext>
            </a:extLst>
          </p:cNvPr>
          <p:cNvSpPr txBox="1"/>
          <p:nvPr/>
        </p:nvSpPr>
        <p:spPr>
          <a:xfrm>
            <a:off x="2106393" y="4458771"/>
            <a:ext cx="1276953" cy="369332"/>
          </a:xfrm>
          <a:prstGeom prst="rect">
            <a:avLst/>
          </a:prstGeom>
          <a:noFill/>
        </p:spPr>
        <p:txBody>
          <a:bodyPr wrap="none" rtlCol="0">
            <a:spAutoFit/>
          </a:bodyPr>
          <a:lstStyle/>
          <a:p>
            <a:r>
              <a:rPr lang="en-NP" b="1" dirty="0"/>
              <a:t>In Chrome</a:t>
            </a:r>
          </a:p>
        </p:txBody>
      </p:sp>
      <p:sp>
        <p:nvSpPr>
          <p:cNvPr id="5" name="TextBox 4">
            <a:extLst>
              <a:ext uri="{FF2B5EF4-FFF2-40B4-BE49-F238E27FC236}">
                <a16:creationId xmlns:a16="http://schemas.microsoft.com/office/drawing/2014/main" id="{8E5C6DD8-7533-FFA7-D69C-2C7E7323E563}"/>
              </a:ext>
            </a:extLst>
          </p:cNvPr>
          <p:cNvSpPr txBox="1"/>
          <p:nvPr/>
        </p:nvSpPr>
        <p:spPr>
          <a:xfrm>
            <a:off x="771181" y="308472"/>
            <a:ext cx="6801798" cy="646331"/>
          </a:xfrm>
          <a:prstGeom prst="rect">
            <a:avLst/>
          </a:prstGeom>
          <a:noFill/>
        </p:spPr>
        <p:txBody>
          <a:bodyPr wrap="none" rtlCol="0">
            <a:spAutoFit/>
          </a:bodyPr>
          <a:lstStyle/>
          <a:p>
            <a:r>
              <a:rPr lang="en-NP" b="1" dirty="0"/>
              <a:t>1. Write a PHP program to connect a database named ‘milansir’.</a:t>
            </a:r>
            <a:endParaRPr lang="en-NP" dirty="0"/>
          </a:p>
          <a:p>
            <a:endParaRPr lang="en-NP" dirty="0"/>
          </a:p>
        </p:txBody>
      </p:sp>
      <p:sp>
        <p:nvSpPr>
          <p:cNvPr id="6" name="TextBox 5">
            <a:extLst>
              <a:ext uri="{FF2B5EF4-FFF2-40B4-BE49-F238E27FC236}">
                <a16:creationId xmlns:a16="http://schemas.microsoft.com/office/drawing/2014/main" id="{BEC43F0F-03B2-3F7C-C509-402094232251}"/>
              </a:ext>
            </a:extLst>
          </p:cNvPr>
          <p:cNvSpPr txBox="1"/>
          <p:nvPr/>
        </p:nvSpPr>
        <p:spPr>
          <a:xfrm>
            <a:off x="771181" y="826532"/>
            <a:ext cx="8378190" cy="3416320"/>
          </a:xfrm>
          <a:prstGeom prst="rect">
            <a:avLst/>
          </a:prstGeom>
          <a:noFill/>
        </p:spPr>
        <p:txBody>
          <a:bodyPr wrap="square" rtlCol="0">
            <a:spAutoFit/>
          </a:bodyPr>
          <a:lstStyle/>
          <a:p>
            <a:r>
              <a:rPr lang="en-NP" dirty="0"/>
              <a:t>&lt;?php </a:t>
            </a:r>
          </a:p>
          <a:p>
            <a:r>
              <a:rPr lang="en-NP" dirty="0"/>
              <a:t>$servername = "localhost";</a:t>
            </a:r>
          </a:p>
          <a:p>
            <a:r>
              <a:rPr lang="en-NP" dirty="0"/>
              <a:t>$username   = "root";</a:t>
            </a:r>
          </a:p>
          <a:p>
            <a:r>
              <a:rPr lang="en-NP" dirty="0"/>
              <a:t>$password   = "";</a:t>
            </a:r>
          </a:p>
          <a:p>
            <a:r>
              <a:rPr lang="en-NP" dirty="0"/>
              <a:t>$dbname     = "milansir";</a:t>
            </a:r>
          </a:p>
          <a:p>
            <a:r>
              <a:rPr lang="en-NP" dirty="0"/>
              <a:t>$conn = new mysqli($servername, $username, $password, $dbname);</a:t>
            </a:r>
          </a:p>
          <a:p>
            <a:r>
              <a:rPr lang="en-NP" dirty="0"/>
              <a:t>if ($conn-&gt;connect_error) {</a:t>
            </a:r>
          </a:p>
          <a:p>
            <a:r>
              <a:rPr lang="en-NP" dirty="0"/>
              <a:t>    die("Connection failed: " . $conn-&gt;connect_error);</a:t>
            </a:r>
          </a:p>
          <a:p>
            <a:r>
              <a:rPr lang="en-NP" dirty="0"/>
              <a:t>} else {</a:t>
            </a:r>
          </a:p>
          <a:p>
            <a:r>
              <a:rPr lang="en-NP" dirty="0"/>
              <a:t>    echo "Database connected successfully";</a:t>
            </a:r>
          </a:p>
          <a:p>
            <a:r>
              <a:rPr lang="en-NP" dirty="0"/>
              <a:t>}</a:t>
            </a:r>
          </a:p>
          <a:p>
            <a:r>
              <a:rPr lang="en-NP" dirty="0"/>
              <a:t>?&gt;</a:t>
            </a:r>
          </a:p>
        </p:txBody>
      </p:sp>
    </p:spTree>
    <p:extLst>
      <p:ext uri="{BB962C8B-B14F-4D97-AF65-F5344CB8AC3E}">
        <p14:creationId xmlns:p14="http://schemas.microsoft.com/office/powerpoint/2010/main" val="390479776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B94D61-3021-0B1E-5335-0C732960F360}"/>
            </a:ext>
          </a:extLst>
        </p:cNvPr>
        <p:cNvGrpSpPr/>
        <p:nvPr/>
      </p:nvGrpSpPr>
      <p:grpSpPr>
        <a:xfrm>
          <a:off x="0" y="0"/>
          <a:ext cx="0" cy="0"/>
          <a:chOff x="0" y="0"/>
          <a:chExt cx="0" cy="0"/>
        </a:xfrm>
      </p:grpSpPr>
      <p:pic>
        <p:nvPicPr>
          <p:cNvPr id="10" name="Picture 9">
            <a:extLst>
              <a:ext uri="{FF2B5EF4-FFF2-40B4-BE49-F238E27FC236}">
                <a16:creationId xmlns:a16="http://schemas.microsoft.com/office/drawing/2014/main" id="{DE5A835B-1FA7-FD18-63F7-C48982C37202}"/>
              </a:ext>
            </a:extLst>
          </p:cNvPr>
          <p:cNvPicPr>
            <a:picLocks noChangeAspect="1"/>
          </p:cNvPicPr>
          <p:nvPr/>
        </p:nvPicPr>
        <p:blipFill>
          <a:blip r:embed="rId2"/>
          <a:stretch>
            <a:fillRect/>
          </a:stretch>
        </p:blipFill>
        <p:spPr>
          <a:xfrm>
            <a:off x="381918" y="5188036"/>
            <a:ext cx="4686760" cy="1511128"/>
          </a:xfrm>
          <a:prstGeom prst="rect">
            <a:avLst/>
          </a:prstGeom>
        </p:spPr>
      </p:pic>
      <p:sp>
        <p:nvSpPr>
          <p:cNvPr id="12" name="TextBox 11">
            <a:extLst>
              <a:ext uri="{FF2B5EF4-FFF2-40B4-BE49-F238E27FC236}">
                <a16:creationId xmlns:a16="http://schemas.microsoft.com/office/drawing/2014/main" id="{F58BABD4-120D-7A5C-65D9-7F0D5E057596}"/>
              </a:ext>
            </a:extLst>
          </p:cNvPr>
          <p:cNvSpPr txBox="1"/>
          <p:nvPr/>
        </p:nvSpPr>
        <p:spPr>
          <a:xfrm>
            <a:off x="1774468" y="4805480"/>
            <a:ext cx="1276953" cy="369332"/>
          </a:xfrm>
          <a:prstGeom prst="rect">
            <a:avLst/>
          </a:prstGeom>
          <a:noFill/>
        </p:spPr>
        <p:txBody>
          <a:bodyPr wrap="none" rtlCol="0">
            <a:spAutoFit/>
          </a:bodyPr>
          <a:lstStyle/>
          <a:p>
            <a:r>
              <a:rPr lang="en-NP" b="1" dirty="0"/>
              <a:t>In Chrome</a:t>
            </a:r>
          </a:p>
        </p:txBody>
      </p:sp>
      <p:pic>
        <p:nvPicPr>
          <p:cNvPr id="13" name="Picture 12">
            <a:extLst>
              <a:ext uri="{FF2B5EF4-FFF2-40B4-BE49-F238E27FC236}">
                <a16:creationId xmlns:a16="http://schemas.microsoft.com/office/drawing/2014/main" id="{648423F2-E1AD-0E65-4B19-2AC032B9E115}"/>
              </a:ext>
            </a:extLst>
          </p:cNvPr>
          <p:cNvPicPr>
            <a:picLocks noChangeAspect="1"/>
          </p:cNvPicPr>
          <p:nvPr/>
        </p:nvPicPr>
        <p:blipFill>
          <a:blip r:embed="rId3"/>
          <a:stretch>
            <a:fillRect/>
          </a:stretch>
        </p:blipFill>
        <p:spPr>
          <a:xfrm>
            <a:off x="6293941" y="4805479"/>
            <a:ext cx="5516141" cy="1875389"/>
          </a:xfrm>
          <a:prstGeom prst="rect">
            <a:avLst/>
          </a:prstGeom>
        </p:spPr>
      </p:pic>
      <p:sp>
        <p:nvSpPr>
          <p:cNvPr id="15" name="TextBox 14">
            <a:extLst>
              <a:ext uri="{FF2B5EF4-FFF2-40B4-BE49-F238E27FC236}">
                <a16:creationId xmlns:a16="http://schemas.microsoft.com/office/drawing/2014/main" id="{514363A8-6EA8-AB9A-42B1-F107D186EE68}"/>
              </a:ext>
            </a:extLst>
          </p:cNvPr>
          <p:cNvSpPr txBox="1"/>
          <p:nvPr/>
        </p:nvSpPr>
        <p:spPr>
          <a:xfrm>
            <a:off x="8269813" y="4279517"/>
            <a:ext cx="1564395" cy="369332"/>
          </a:xfrm>
          <a:prstGeom prst="rect">
            <a:avLst/>
          </a:prstGeom>
          <a:noFill/>
        </p:spPr>
        <p:txBody>
          <a:bodyPr wrap="square" rtlCol="0">
            <a:spAutoFit/>
          </a:bodyPr>
          <a:lstStyle/>
          <a:p>
            <a:r>
              <a:rPr lang="en-NP" b="1" dirty="0"/>
              <a:t>OUTPUT</a:t>
            </a:r>
          </a:p>
        </p:txBody>
      </p:sp>
      <p:sp>
        <p:nvSpPr>
          <p:cNvPr id="16" name="TextBox 15">
            <a:extLst>
              <a:ext uri="{FF2B5EF4-FFF2-40B4-BE49-F238E27FC236}">
                <a16:creationId xmlns:a16="http://schemas.microsoft.com/office/drawing/2014/main" id="{5868CC19-7F18-CC95-2E98-07C375DD3294}"/>
              </a:ext>
            </a:extLst>
          </p:cNvPr>
          <p:cNvSpPr txBox="1"/>
          <p:nvPr/>
        </p:nvSpPr>
        <p:spPr>
          <a:xfrm>
            <a:off x="-28002" y="33725"/>
            <a:ext cx="12220002" cy="338554"/>
          </a:xfrm>
          <a:prstGeom prst="rect">
            <a:avLst/>
          </a:prstGeom>
          <a:noFill/>
        </p:spPr>
        <p:txBody>
          <a:bodyPr wrap="square" rtlCol="0">
            <a:spAutoFit/>
          </a:bodyPr>
          <a:lstStyle/>
          <a:p>
            <a:r>
              <a:rPr lang="en-NP" sz="1600" b="1" dirty="0"/>
              <a:t>2. Write a PHP program to insert records in a table named ‘computer’ with fields id, name and grade in a database named ‘milansir’.</a:t>
            </a:r>
            <a:endParaRPr lang="en-NP" sz="1600" dirty="0"/>
          </a:p>
        </p:txBody>
      </p:sp>
      <p:sp>
        <p:nvSpPr>
          <p:cNvPr id="2" name="TextBox 1">
            <a:extLst>
              <a:ext uri="{FF2B5EF4-FFF2-40B4-BE49-F238E27FC236}">
                <a16:creationId xmlns:a16="http://schemas.microsoft.com/office/drawing/2014/main" id="{C0817CEC-DF6B-CC1F-62C7-5B18950D71E1}"/>
              </a:ext>
            </a:extLst>
          </p:cNvPr>
          <p:cNvSpPr txBox="1"/>
          <p:nvPr/>
        </p:nvSpPr>
        <p:spPr>
          <a:xfrm>
            <a:off x="646386" y="914400"/>
            <a:ext cx="184731" cy="369332"/>
          </a:xfrm>
          <a:prstGeom prst="rect">
            <a:avLst/>
          </a:prstGeom>
          <a:noFill/>
        </p:spPr>
        <p:txBody>
          <a:bodyPr wrap="square" rtlCol="0">
            <a:spAutoFit/>
          </a:bodyPr>
          <a:lstStyle/>
          <a:p>
            <a:endParaRPr lang="en-NP"/>
          </a:p>
        </p:txBody>
      </p:sp>
      <p:sp>
        <p:nvSpPr>
          <p:cNvPr id="3" name="TextBox 2">
            <a:extLst>
              <a:ext uri="{FF2B5EF4-FFF2-40B4-BE49-F238E27FC236}">
                <a16:creationId xmlns:a16="http://schemas.microsoft.com/office/drawing/2014/main" id="{6E5E1EBE-5367-FF1F-9348-20A17AF2BA6E}"/>
              </a:ext>
            </a:extLst>
          </p:cNvPr>
          <p:cNvSpPr txBox="1"/>
          <p:nvPr/>
        </p:nvSpPr>
        <p:spPr>
          <a:xfrm>
            <a:off x="176029" y="372279"/>
            <a:ext cx="10600659" cy="5078313"/>
          </a:xfrm>
          <a:prstGeom prst="rect">
            <a:avLst/>
          </a:prstGeom>
          <a:noFill/>
        </p:spPr>
        <p:txBody>
          <a:bodyPr wrap="none" rtlCol="0">
            <a:spAutoFit/>
          </a:bodyPr>
          <a:lstStyle/>
          <a:p>
            <a:r>
              <a:rPr lang="en-NP" dirty="0"/>
              <a:t>&lt;?php </a:t>
            </a:r>
          </a:p>
          <a:p>
            <a:r>
              <a:rPr lang="en-NP" dirty="0"/>
              <a:t>$servername = "localhost";</a:t>
            </a:r>
          </a:p>
          <a:p>
            <a:r>
              <a:rPr lang="en-NP" dirty="0"/>
              <a:t>$username   = "root";</a:t>
            </a:r>
          </a:p>
          <a:p>
            <a:r>
              <a:rPr lang="en-NP" dirty="0"/>
              <a:t>$password   = "";</a:t>
            </a:r>
          </a:p>
          <a:p>
            <a:r>
              <a:rPr lang="en-NP" dirty="0"/>
              <a:t>$dbname     = "milansir";</a:t>
            </a:r>
          </a:p>
          <a:p>
            <a:r>
              <a:rPr lang="en-NP" dirty="0"/>
              <a:t>$conn = new mysqli($servername, $username, $password, $dbname);</a:t>
            </a:r>
          </a:p>
          <a:p>
            <a:r>
              <a:rPr lang="en-NP" dirty="0"/>
              <a:t>if($conn-&gt;connect_error){</a:t>
            </a:r>
          </a:p>
          <a:p>
            <a:r>
              <a:rPr lang="en-NP" dirty="0"/>
              <a:t>    die("Connection failed:".mysqli_connect_error());</a:t>
            </a:r>
          </a:p>
          <a:p>
            <a:r>
              <a:rPr lang="en-NP" dirty="0"/>
              <a:t> }</a:t>
            </a:r>
          </a:p>
          <a:p>
            <a:r>
              <a:rPr lang="en-NP" dirty="0"/>
              <a:t>$sql = "INSERT INTO computer (id, name, grade)VALUES (101, 'Tsering Sherpa', 12),(102, 'Harry Karki', 12)";</a:t>
            </a:r>
          </a:p>
          <a:p>
            <a:r>
              <a:rPr lang="en-NP" dirty="0"/>
              <a:t>if ($conn-&gt;query($sql) === TRUE) {</a:t>
            </a:r>
          </a:p>
          <a:p>
            <a:r>
              <a:rPr lang="en-NP" dirty="0"/>
              <a:t>    echo "Inserted data successfully";</a:t>
            </a:r>
          </a:p>
          <a:p>
            <a:r>
              <a:rPr lang="en-NP" dirty="0"/>
              <a:t>} else {</a:t>
            </a:r>
          </a:p>
          <a:p>
            <a:r>
              <a:rPr lang="en-NP" dirty="0"/>
              <a:t>    echo "Error in inserting data: " . $conn-&gt;error;</a:t>
            </a:r>
          </a:p>
          <a:p>
            <a:r>
              <a:rPr lang="en-NP" dirty="0"/>
              <a:t>}</a:t>
            </a:r>
          </a:p>
          <a:p>
            <a:r>
              <a:rPr lang="en-NP" dirty="0"/>
              <a:t>$conn-&gt;close();</a:t>
            </a:r>
          </a:p>
          <a:p>
            <a:r>
              <a:rPr lang="en-NP" dirty="0"/>
              <a:t>?&gt;</a:t>
            </a:r>
          </a:p>
          <a:p>
            <a:endParaRPr lang="en-NP" dirty="0"/>
          </a:p>
        </p:txBody>
      </p:sp>
    </p:spTree>
    <p:extLst>
      <p:ext uri="{BB962C8B-B14F-4D97-AF65-F5344CB8AC3E}">
        <p14:creationId xmlns:p14="http://schemas.microsoft.com/office/powerpoint/2010/main" val="101450164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1CA30E-4E15-765B-4334-4E12831E779C}"/>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FBC4192C-809B-49DD-785E-ABD07F6BF58F}"/>
              </a:ext>
            </a:extLst>
          </p:cNvPr>
          <p:cNvPicPr>
            <a:picLocks noChangeAspect="1"/>
          </p:cNvPicPr>
          <p:nvPr/>
        </p:nvPicPr>
        <p:blipFill>
          <a:blip r:embed="rId2"/>
          <a:stretch>
            <a:fillRect/>
          </a:stretch>
        </p:blipFill>
        <p:spPr>
          <a:xfrm>
            <a:off x="8343671" y="1652490"/>
            <a:ext cx="3460903" cy="2996628"/>
          </a:xfrm>
          <a:prstGeom prst="rect">
            <a:avLst/>
          </a:prstGeom>
        </p:spPr>
      </p:pic>
      <p:sp>
        <p:nvSpPr>
          <p:cNvPr id="6" name="TextBox 5">
            <a:extLst>
              <a:ext uri="{FF2B5EF4-FFF2-40B4-BE49-F238E27FC236}">
                <a16:creationId xmlns:a16="http://schemas.microsoft.com/office/drawing/2014/main" id="{9B071B45-E4AB-5576-F268-186B7A41E014}"/>
              </a:ext>
            </a:extLst>
          </p:cNvPr>
          <p:cNvSpPr txBox="1"/>
          <p:nvPr/>
        </p:nvSpPr>
        <p:spPr>
          <a:xfrm>
            <a:off x="9427310" y="1204462"/>
            <a:ext cx="1293624" cy="369332"/>
          </a:xfrm>
          <a:prstGeom prst="rect">
            <a:avLst/>
          </a:prstGeom>
          <a:noFill/>
        </p:spPr>
        <p:txBody>
          <a:bodyPr wrap="none" rtlCol="0">
            <a:spAutoFit/>
          </a:bodyPr>
          <a:lstStyle/>
          <a:p>
            <a:r>
              <a:rPr lang="en-NP" b="1" dirty="0"/>
              <a:t>In Browser</a:t>
            </a:r>
          </a:p>
        </p:txBody>
      </p:sp>
      <p:sp>
        <p:nvSpPr>
          <p:cNvPr id="8" name="TextBox 7">
            <a:extLst>
              <a:ext uri="{FF2B5EF4-FFF2-40B4-BE49-F238E27FC236}">
                <a16:creationId xmlns:a16="http://schemas.microsoft.com/office/drawing/2014/main" id="{DAB6E732-7F81-1FDF-9816-3B5BB041FD86}"/>
              </a:ext>
            </a:extLst>
          </p:cNvPr>
          <p:cNvSpPr txBox="1"/>
          <p:nvPr/>
        </p:nvSpPr>
        <p:spPr>
          <a:xfrm>
            <a:off x="199726" y="160669"/>
            <a:ext cx="8373318" cy="369332"/>
          </a:xfrm>
          <a:prstGeom prst="rect">
            <a:avLst/>
          </a:prstGeom>
          <a:noFill/>
        </p:spPr>
        <p:txBody>
          <a:bodyPr wrap="none" rtlCol="0">
            <a:spAutoFit/>
          </a:bodyPr>
          <a:lstStyle/>
          <a:p>
            <a:r>
              <a:rPr lang="en-NP" b="1" dirty="0"/>
              <a:t>3. Write a PHP program to display all records of ‘computer’ who are in grade 12.</a:t>
            </a:r>
            <a:endParaRPr lang="en-NP" dirty="0"/>
          </a:p>
        </p:txBody>
      </p:sp>
      <p:sp>
        <p:nvSpPr>
          <p:cNvPr id="3" name="TextBox 2">
            <a:extLst>
              <a:ext uri="{FF2B5EF4-FFF2-40B4-BE49-F238E27FC236}">
                <a16:creationId xmlns:a16="http://schemas.microsoft.com/office/drawing/2014/main" id="{694A282E-0344-C782-5B4B-3E12025559D4}"/>
              </a:ext>
            </a:extLst>
          </p:cNvPr>
          <p:cNvSpPr txBox="1"/>
          <p:nvPr/>
        </p:nvSpPr>
        <p:spPr>
          <a:xfrm>
            <a:off x="387426" y="530001"/>
            <a:ext cx="7150034" cy="6463308"/>
          </a:xfrm>
          <a:prstGeom prst="rect">
            <a:avLst/>
          </a:prstGeom>
          <a:noFill/>
        </p:spPr>
        <p:txBody>
          <a:bodyPr wrap="none" rtlCol="0">
            <a:spAutoFit/>
          </a:bodyPr>
          <a:lstStyle/>
          <a:p>
            <a:r>
              <a:rPr lang="en-NP" dirty="0"/>
              <a:t>&lt;?php</a:t>
            </a:r>
          </a:p>
          <a:p>
            <a:r>
              <a:rPr lang="en-NP" dirty="0"/>
              <a:t>$servername = "localhost";</a:t>
            </a:r>
          </a:p>
          <a:p>
            <a:r>
              <a:rPr lang="en-NP" dirty="0"/>
              <a:t>$username = "root";</a:t>
            </a:r>
          </a:p>
          <a:p>
            <a:r>
              <a:rPr lang="en-NP" dirty="0"/>
              <a:t>$password = "";</a:t>
            </a:r>
          </a:p>
          <a:p>
            <a:r>
              <a:rPr lang="en-NP" dirty="0"/>
              <a:t>$dbname = "milansir";</a:t>
            </a:r>
          </a:p>
          <a:p>
            <a:r>
              <a:rPr lang="en-NP" dirty="0"/>
              <a:t>$conn = new mysqli($servername, $username, $password, $dbname);</a:t>
            </a:r>
          </a:p>
          <a:p>
            <a:r>
              <a:rPr lang="en-NP" dirty="0"/>
              <a:t>if ($conn-&gt;connect_error) {</a:t>
            </a:r>
          </a:p>
          <a:p>
            <a:r>
              <a:rPr lang="en-NP" dirty="0"/>
              <a:t>    die("Connection failed: " . $conn-&gt;connect_error);</a:t>
            </a:r>
          </a:p>
          <a:p>
            <a:r>
              <a:rPr lang="en-NP" dirty="0"/>
              <a:t>}</a:t>
            </a:r>
          </a:p>
          <a:p>
            <a:r>
              <a:rPr lang="en-NP" dirty="0"/>
              <a:t>$sql = "SELECT * FROM computer WHERE grade = '12'";</a:t>
            </a:r>
          </a:p>
          <a:p>
            <a:r>
              <a:rPr lang="en-NP" dirty="0"/>
              <a:t>$result = $conn-&gt;query($sql);</a:t>
            </a:r>
          </a:p>
          <a:p>
            <a:r>
              <a:rPr lang="en-NP" dirty="0"/>
              <a:t>if ($result-&gt;num_rows &gt; 0) {</a:t>
            </a:r>
          </a:p>
          <a:p>
            <a:r>
              <a:rPr lang="en-NP" dirty="0"/>
              <a:t>    while ($row = $result-&gt;fetch_assoc()) {</a:t>
            </a:r>
          </a:p>
          <a:p>
            <a:r>
              <a:rPr lang="en-NP" dirty="0"/>
              <a:t>        echo "&lt;br&gt; ID: " . $row["id"] .</a:t>
            </a:r>
          </a:p>
          <a:p>
            <a:r>
              <a:rPr lang="en-NP" dirty="0"/>
              <a:t>             " - Name: " . $row["name"] .</a:t>
            </a:r>
          </a:p>
          <a:p>
            <a:r>
              <a:rPr lang="en-NP" dirty="0"/>
              <a:t>             " - Grade: " . $row["grade"];</a:t>
            </a:r>
          </a:p>
          <a:p>
            <a:r>
              <a:rPr lang="en-NP" dirty="0"/>
              <a:t>    }</a:t>
            </a:r>
          </a:p>
          <a:p>
            <a:r>
              <a:rPr lang="en-NP" dirty="0"/>
              <a:t>} else {</a:t>
            </a:r>
          </a:p>
          <a:p>
            <a:r>
              <a:rPr lang="en-NP" dirty="0"/>
              <a:t>    echo "0 results";</a:t>
            </a:r>
          </a:p>
          <a:p>
            <a:r>
              <a:rPr lang="en-NP" dirty="0"/>
              <a:t>}</a:t>
            </a:r>
          </a:p>
          <a:p>
            <a:r>
              <a:rPr lang="en-NP" dirty="0"/>
              <a:t>$conn-&gt;close();</a:t>
            </a:r>
          </a:p>
          <a:p>
            <a:r>
              <a:rPr lang="en-NP" dirty="0"/>
              <a:t>?&gt;</a:t>
            </a:r>
          </a:p>
          <a:p>
            <a:endParaRPr lang="en-NP" dirty="0"/>
          </a:p>
        </p:txBody>
      </p:sp>
    </p:spTree>
    <p:extLst>
      <p:ext uri="{BB962C8B-B14F-4D97-AF65-F5344CB8AC3E}">
        <p14:creationId xmlns:p14="http://schemas.microsoft.com/office/powerpoint/2010/main" val="135514061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73EB70-CC3C-CDD5-6D9C-333B2C7ED77E}"/>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08EF9B57-5BD3-5DD2-EEEB-E3B88CF9EFA1}"/>
              </a:ext>
            </a:extLst>
          </p:cNvPr>
          <p:cNvSpPr txBox="1"/>
          <p:nvPr/>
        </p:nvSpPr>
        <p:spPr>
          <a:xfrm>
            <a:off x="1707203" y="4958018"/>
            <a:ext cx="1658852" cy="369332"/>
          </a:xfrm>
          <a:prstGeom prst="rect">
            <a:avLst/>
          </a:prstGeom>
          <a:noFill/>
        </p:spPr>
        <p:txBody>
          <a:bodyPr wrap="none" rtlCol="0">
            <a:spAutoFit/>
          </a:bodyPr>
          <a:lstStyle/>
          <a:p>
            <a:r>
              <a:rPr lang="en-NP" b="1" dirty="0"/>
              <a:t>Before update</a:t>
            </a:r>
          </a:p>
        </p:txBody>
      </p:sp>
      <p:pic>
        <p:nvPicPr>
          <p:cNvPr id="5" name="Picture 4">
            <a:extLst>
              <a:ext uri="{FF2B5EF4-FFF2-40B4-BE49-F238E27FC236}">
                <a16:creationId xmlns:a16="http://schemas.microsoft.com/office/drawing/2014/main" id="{9F803A9A-81E5-552B-B154-94F9BDB9C5F3}"/>
              </a:ext>
            </a:extLst>
          </p:cNvPr>
          <p:cNvPicPr>
            <a:picLocks noChangeAspect="1"/>
          </p:cNvPicPr>
          <p:nvPr/>
        </p:nvPicPr>
        <p:blipFill>
          <a:blip r:embed="rId2"/>
          <a:stretch>
            <a:fillRect/>
          </a:stretch>
        </p:blipFill>
        <p:spPr>
          <a:xfrm>
            <a:off x="5526384" y="5372100"/>
            <a:ext cx="4898489" cy="1352688"/>
          </a:xfrm>
          <a:prstGeom prst="rect">
            <a:avLst/>
          </a:prstGeom>
        </p:spPr>
      </p:pic>
      <p:pic>
        <p:nvPicPr>
          <p:cNvPr id="6" name="Picture 5">
            <a:extLst>
              <a:ext uri="{FF2B5EF4-FFF2-40B4-BE49-F238E27FC236}">
                <a16:creationId xmlns:a16="http://schemas.microsoft.com/office/drawing/2014/main" id="{47B2E7B8-9121-53A5-A00A-484D95DA0DBE}"/>
              </a:ext>
            </a:extLst>
          </p:cNvPr>
          <p:cNvPicPr>
            <a:picLocks noChangeAspect="1"/>
          </p:cNvPicPr>
          <p:nvPr/>
        </p:nvPicPr>
        <p:blipFill>
          <a:blip r:embed="rId3"/>
          <a:stretch>
            <a:fillRect/>
          </a:stretch>
        </p:blipFill>
        <p:spPr>
          <a:xfrm>
            <a:off x="415658" y="5372100"/>
            <a:ext cx="4560638" cy="1325534"/>
          </a:xfrm>
          <a:prstGeom prst="rect">
            <a:avLst/>
          </a:prstGeom>
        </p:spPr>
      </p:pic>
      <p:sp>
        <p:nvSpPr>
          <p:cNvPr id="7" name="TextBox 6">
            <a:extLst>
              <a:ext uri="{FF2B5EF4-FFF2-40B4-BE49-F238E27FC236}">
                <a16:creationId xmlns:a16="http://schemas.microsoft.com/office/drawing/2014/main" id="{795CD86D-A8F2-7F94-0BA3-0BE1B31F9765}"/>
              </a:ext>
            </a:extLst>
          </p:cNvPr>
          <p:cNvSpPr txBox="1"/>
          <p:nvPr/>
        </p:nvSpPr>
        <p:spPr>
          <a:xfrm>
            <a:off x="7341502" y="5002768"/>
            <a:ext cx="1484445" cy="369332"/>
          </a:xfrm>
          <a:prstGeom prst="rect">
            <a:avLst/>
          </a:prstGeom>
          <a:noFill/>
        </p:spPr>
        <p:txBody>
          <a:bodyPr wrap="none" rtlCol="0">
            <a:spAutoFit/>
          </a:bodyPr>
          <a:lstStyle/>
          <a:p>
            <a:r>
              <a:rPr lang="en-NP" b="1" dirty="0"/>
              <a:t>After update</a:t>
            </a:r>
          </a:p>
        </p:txBody>
      </p:sp>
      <p:pic>
        <p:nvPicPr>
          <p:cNvPr id="8" name="Picture 7">
            <a:extLst>
              <a:ext uri="{FF2B5EF4-FFF2-40B4-BE49-F238E27FC236}">
                <a16:creationId xmlns:a16="http://schemas.microsoft.com/office/drawing/2014/main" id="{809D635B-3323-1EFD-FE5A-7964996FD5F5}"/>
              </a:ext>
            </a:extLst>
          </p:cNvPr>
          <p:cNvPicPr>
            <a:picLocks noChangeAspect="1"/>
          </p:cNvPicPr>
          <p:nvPr/>
        </p:nvPicPr>
        <p:blipFill>
          <a:blip r:embed="rId4"/>
          <a:stretch>
            <a:fillRect/>
          </a:stretch>
        </p:blipFill>
        <p:spPr>
          <a:xfrm>
            <a:off x="7975628" y="3120528"/>
            <a:ext cx="3932869" cy="1951944"/>
          </a:xfrm>
          <a:prstGeom prst="rect">
            <a:avLst/>
          </a:prstGeom>
        </p:spPr>
      </p:pic>
      <p:sp>
        <p:nvSpPr>
          <p:cNvPr id="9" name="TextBox 8">
            <a:extLst>
              <a:ext uri="{FF2B5EF4-FFF2-40B4-BE49-F238E27FC236}">
                <a16:creationId xmlns:a16="http://schemas.microsoft.com/office/drawing/2014/main" id="{4863A697-92BB-A98E-367A-A6630ED6D710}"/>
              </a:ext>
            </a:extLst>
          </p:cNvPr>
          <p:cNvSpPr txBox="1"/>
          <p:nvPr/>
        </p:nvSpPr>
        <p:spPr>
          <a:xfrm>
            <a:off x="9649690" y="2749503"/>
            <a:ext cx="1276953" cy="369332"/>
          </a:xfrm>
          <a:prstGeom prst="rect">
            <a:avLst/>
          </a:prstGeom>
          <a:noFill/>
        </p:spPr>
        <p:txBody>
          <a:bodyPr wrap="none" rtlCol="0">
            <a:spAutoFit/>
          </a:bodyPr>
          <a:lstStyle/>
          <a:p>
            <a:r>
              <a:rPr lang="en-NP" b="1" dirty="0"/>
              <a:t>In Chrome</a:t>
            </a:r>
          </a:p>
        </p:txBody>
      </p:sp>
      <p:sp>
        <p:nvSpPr>
          <p:cNvPr id="10" name="TextBox 9">
            <a:extLst>
              <a:ext uri="{FF2B5EF4-FFF2-40B4-BE49-F238E27FC236}">
                <a16:creationId xmlns:a16="http://schemas.microsoft.com/office/drawing/2014/main" id="{62F8E8F2-9FE5-DC0F-1C1D-21D3193562AE}"/>
              </a:ext>
            </a:extLst>
          </p:cNvPr>
          <p:cNvSpPr txBox="1"/>
          <p:nvPr/>
        </p:nvSpPr>
        <p:spPr>
          <a:xfrm>
            <a:off x="302901" y="126906"/>
            <a:ext cx="9346789" cy="369332"/>
          </a:xfrm>
          <a:prstGeom prst="rect">
            <a:avLst/>
          </a:prstGeom>
          <a:noFill/>
        </p:spPr>
        <p:txBody>
          <a:bodyPr wrap="none" rtlCol="0">
            <a:spAutoFit/>
          </a:bodyPr>
          <a:lstStyle/>
          <a:p>
            <a:r>
              <a:rPr lang="en-NP" b="1" dirty="0"/>
              <a:t>4.   Write a PHP program to update a  record (name/grade)   of ‘computer’ whose id is 102.</a:t>
            </a:r>
            <a:endParaRPr lang="en-NP" dirty="0"/>
          </a:p>
        </p:txBody>
      </p:sp>
      <p:sp>
        <p:nvSpPr>
          <p:cNvPr id="2" name="TextBox 1">
            <a:extLst>
              <a:ext uri="{FF2B5EF4-FFF2-40B4-BE49-F238E27FC236}">
                <a16:creationId xmlns:a16="http://schemas.microsoft.com/office/drawing/2014/main" id="{771B43AB-A34A-AC6C-CE2D-EDE92FABF55A}"/>
              </a:ext>
            </a:extLst>
          </p:cNvPr>
          <p:cNvSpPr txBox="1"/>
          <p:nvPr/>
        </p:nvSpPr>
        <p:spPr>
          <a:xfrm>
            <a:off x="683935" y="420972"/>
            <a:ext cx="7150034" cy="4801314"/>
          </a:xfrm>
          <a:prstGeom prst="rect">
            <a:avLst/>
          </a:prstGeom>
          <a:noFill/>
        </p:spPr>
        <p:txBody>
          <a:bodyPr wrap="none" rtlCol="0">
            <a:spAutoFit/>
          </a:bodyPr>
          <a:lstStyle/>
          <a:p>
            <a:r>
              <a:rPr lang="en-NP" dirty="0"/>
              <a:t>&lt;?php</a:t>
            </a:r>
          </a:p>
          <a:p>
            <a:r>
              <a:rPr lang="en-NP" dirty="0"/>
              <a:t>$servername = "localhost";</a:t>
            </a:r>
          </a:p>
          <a:p>
            <a:r>
              <a:rPr lang="en-NP" dirty="0"/>
              <a:t>$username = "root";</a:t>
            </a:r>
          </a:p>
          <a:p>
            <a:r>
              <a:rPr lang="en-NP" dirty="0"/>
              <a:t>$password = "";</a:t>
            </a:r>
          </a:p>
          <a:p>
            <a:r>
              <a:rPr lang="en-NP" dirty="0"/>
              <a:t>$dbname = "milansir";</a:t>
            </a:r>
          </a:p>
          <a:p>
            <a:r>
              <a:rPr lang="en-NP" dirty="0"/>
              <a:t>$conn = new mysqli($servername, $username, $password, $dbname);</a:t>
            </a:r>
          </a:p>
          <a:p>
            <a:r>
              <a:rPr lang="en-NP" dirty="0"/>
              <a:t>if ($conn-&gt;connect_error)</a:t>
            </a:r>
          </a:p>
          <a:p>
            <a:r>
              <a:rPr lang="en-NP" dirty="0"/>
              <a:t>    die("Connection failed:" . mysqli_connect_error());</a:t>
            </a:r>
          </a:p>
          <a:p>
            <a:r>
              <a:rPr lang="en-NP" dirty="0"/>
              <a:t>$sql = "UPDATE computer SET name='Hari Karki' WHERE id=102;";</a:t>
            </a:r>
          </a:p>
          <a:p>
            <a:r>
              <a:rPr lang="en-NP" dirty="0"/>
              <a:t>if ($conn-&gt;query($sql) === true) {</a:t>
            </a:r>
          </a:p>
          <a:p>
            <a:r>
              <a:rPr lang="en-NP" dirty="0"/>
              <a:t>    echo "Data updated successfully";</a:t>
            </a:r>
          </a:p>
          <a:p>
            <a:r>
              <a:rPr lang="en-NP" dirty="0"/>
              <a:t>} else {</a:t>
            </a:r>
          </a:p>
          <a:p>
            <a:r>
              <a:rPr lang="en-NP" dirty="0"/>
              <a:t>    echo "Error in data update :" . $conn-&gt;error;</a:t>
            </a:r>
          </a:p>
          <a:p>
            <a:r>
              <a:rPr lang="en-NP" dirty="0"/>
              <a:t>}</a:t>
            </a:r>
          </a:p>
          <a:p>
            <a:r>
              <a:rPr lang="en-NP" dirty="0"/>
              <a:t>$conn-&gt;close();</a:t>
            </a:r>
          </a:p>
          <a:p>
            <a:r>
              <a:rPr lang="en-NP" dirty="0"/>
              <a:t>?&gt;</a:t>
            </a:r>
          </a:p>
          <a:p>
            <a:endParaRPr lang="en-NP" dirty="0"/>
          </a:p>
        </p:txBody>
      </p:sp>
    </p:spTree>
    <p:extLst>
      <p:ext uri="{BB962C8B-B14F-4D97-AF65-F5344CB8AC3E}">
        <p14:creationId xmlns:p14="http://schemas.microsoft.com/office/powerpoint/2010/main" val="36219247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46E5398-1478-9DD6-379E-A4E1A18A9DF0}"/>
              </a:ext>
            </a:extLst>
          </p:cNvPr>
          <p:cNvSpPr>
            <a:spLocks noGrp="1"/>
          </p:cNvSpPr>
          <p:nvPr>
            <p:ph idx="1"/>
          </p:nvPr>
        </p:nvSpPr>
        <p:spPr>
          <a:xfrm>
            <a:off x="375031" y="241301"/>
            <a:ext cx="11816969" cy="6616700"/>
          </a:xfrm>
        </p:spPr>
        <p:txBody>
          <a:bodyPr>
            <a:noAutofit/>
          </a:bodyPr>
          <a:lstStyle/>
          <a:p>
            <a:pPr marL="0" indent="0">
              <a:spcBef>
                <a:spcPts val="0"/>
              </a:spcBef>
              <a:buNone/>
            </a:pPr>
            <a:r>
              <a:rPr lang="en-US" sz="3200" b="1" i="1" dirty="0">
                <a:highlight>
                  <a:srgbClr val="00FF00"/>
                </a:highlight>
              </a:rPr>
              <a:t>QN 1 Write a  </a:t>
            </a:r>
            <a:r>
              <a:rPr lang="en-US" sz="3200" b="1" i="1" dirty="0" err="1">
                <a:highlight>
                  <a:srgbClr val="00FF00"/>
                </a:highlight>
              </a:rPr>
              <a:t>Js</a:t>
            </a:r>
            <a:r>
              <a:rPr lang="en-US" sz="3200" b="1" i="1" dirty="0">
                <a:highlight>
                  <a:srgbClr val="00FF00"/>
                </a:highlight>
              </a:rPr>
              <a:t> Program to demonstrate Internal </a:t>
            </a:r>
            <a:r>
              <a:rPr lang="en-US" sz="3200" b="1" i="1" dirty="0" err="1">
                <a:highlight>
                  <a:srgbClr val="00FF00"/>
                </a:highlight>
              </a:rPr>
              <a:t>Javascript</a:t>
            </a:r>
            <a:r>
              <a:rPr lang="en-US" sz="3200" b="1" i="1" dirty="0">
                <a:highlight>
                  <a:srgbClr val="00FF00"/>
                </a:highlight>
              </a:rPr>
              <a:t> </a:t>
            </a:r>
          </a:p>
          <a:p>
            <a:pPr marL="0" indent="0">
              <a:spcBef>
                <a:spcPts val="0"/>
              </a:spcBef>
              <a:buNone/>
            </a:pPr>
            <a:r>
              <a:rPr lang="en-US" sz="3200" i="1" dirty="0">
                <a:highlight>
                  <a:srgbClr val="FFFF00"/>
                </a:highlight>
              </a:rPr>
              <a:t>/*HTML code Save it as index1.html*/</a:t>
            </a:r>
            <a:endParaRPr lang="en-US" sz="3200" b="1" dirty="0">
              <a:highlight>
                <a:srgbClr val="FFFF00"/>
              </a:highlight>
            </a:endParaRPr>
          </a:p>
          <a:p>
            <a:pPr marL="0" indent="0">
              <a:spcBef>
                <a:spcPts val="0"/>
              </a:spcBef>
              <a:buNone/>
            </a:pPr>
            <a:r>
              <a:rPr lang="en-US" sz="3200" b="1" dirty="0"/>
              <a:t>&lt;html&gt; </a:t>
            </a:r>
          </a:p>
          <a:p>
            <a:pPr marL="0" indent="0">
              <a:spcBef>
                <a:spcPts val="0"/>
              </a:spcBef>
              <a:buNone/>
            </a:pPr>
            <a:r>
              <a:rPr lang="en-US" sz="3200" b="1" dirty="0"/>
              <a:t>&lt;head&gt; &lt;title&gt;Internal JS&lt;/title&gt;</a:t>
            </a:r>
          </a:p>
          <a:p>
            <a:pPr marL="0" indent="0">
              <a:spcBef>
                <a:spcPts val="0"/>
              </a:spcBef>
              <a:buNone/>
            </a:pPr>
            <a:r>
              <a:rPr lang="en-US" sz="3200" b="1" dirty="0"/>
              <a:t>&lt;script&gt; </a:t>
            </a:r>
          </a:p>
          <a:p>
            <a:pPr marL="0" indent="0">
              <a:spcBef>
                <a:spcPts val="0"/>
              </a:spcBef>
              <a:buNone/>
            </a:pPr>
            <a:r>
              <a:rPr lang="en-US" sz="3200" b="1" dirty="0"/>
              <a:t>	function </a:t>
            </a:r>
            <a:r>
              <a:rPr lang="en-US" sz="3200" b="1" dirty="0" err="1"/>
              <a:t>adish</a:t>
            </a:r>
            <a:r>
              <a:rPr lang="en-US" sz="3200" b="1" dirty="0"/>
              <a:t>() { </a:t>
            </a:r>
          </a:p>
          <a:p>
            <a:pPr marL="0" indent="0">
              <a:spcBef>
                <a:spcPts val="0"/>
              </a:spcBef>
              <a:buNone/>
            </a:pPr>
            <a:r>
              <a:rPr lang="en-US" sz="3200" b="1" dirty="0"/>
              <a:t>	alert("Hello World") </a:t>
            </a:r>
          </a:p>
          <a:p>
            <a:pPr marL="0" indent="0">
              <a:spcBef>
                <a:spcPts val="0"/>
              </a:spcBef>
              <a:buNone/>
            </a:pPr>
            <a:r>
              <a:rPr lang="en-US" sz="3200" b="1" dirty="0"/>
              <a:t>	} </a:t>
            </a:r>
          </a:p>
          <a:p>
            <a:pPr marL="0" indent="0">
              <a:spcBef>
                <a:spcPts val="0"/>
              </a:spcBef>
              <a:buNone/>
            </a:pPr>
            <a:r>
              <a:rPr lang="en-US" sz="3200" b="1" dirty="0"/>
              <a:t>&lt;/script&gt; </a:t>
            </a:r>
          </a:p>
          <a:p>
            <a:pPr marL="0" indent="0">
              <a:spcBef>
                <a:spcPts val="0"/>
              </a:spcBef>
              <a:buNone/>
            </a:pPr>
            <a:r>
              <a:rPr lang="en-US" sz="3200" b="1" dirty="0"/>
              <a:t>&lt;/head&gt; </a:t>
            </a:r>
          </a:p>
          <a:p>
            <a:pPr marL="0" indent="0">
              <a:spcBef>
                <a:spcPts val="0"/>
              </a:spcBef>
              <a:buNone/>
            </a:pPr>
            <a:r>
              <a:rPr lang="en-US" sz="3200" b="1" dirty="0"/>
              <a:t>&lt;body&gt; </a:t>
            </a:r>
          </a:p>
          <a:p>
            <a:pPr marL="0" indent="0">
              <a:spcBef>
                <a:spcPts val="0"/>
              </a:spcBef>
              <a:buNone/>
            </a:pPr>
            <a:r>
              <a:rPr lang="en-US" sz="3200" b="1" dirty="0"/>
              <a:t>&lt;input type = "button" onclick = "</a:t>
            </a:r>
            <a:r>
              <a:rPr lang="en-US" sz="3200" b="1" dirty="0" err="1"/>
              <a:t>adish</a:t>
            </a:r>
            <a:r>
              <a:rPr lang="en-US" sz="3200" b="1" dirty="0"/>
              <a:t>()" value = "Submit" /&gt; </a:t>
            </a:r>
          </a:p>
          <a:p>
            <a:pPr marL="0" indent="0">
              <a:spcBef>
                <a:spcPts val="0"/>
              </a:spcBef>
              <a:buNone/>
            </a:pPr>
            <a:r>
              <a:rPr lang="en-US" sz="3200" b="1" dirty="0"/>
              <a:t>&lt;/body&gt; </a:t>
            </a:r>
          </a:p>
          <a:p>
            <a:pPr marL="0" indent="0">
              <a:spcBef>
                <a:spcPts val="0"/>
              </a:spcBef>
              <a:buNone/>
            </a:pPr>
            <a:r>
              <a:rPr lang="en-US" sz="3200" b="1" dirty="0"/>
              <a:t>&lt;/html&gt; </a:t>
            </a:r>
          </a:p>
          <a:p>
            <a:pPr marL="0" indent="0">
              <a:spcBef>
                <a:spcPts val="0"/>
              </a:spcBef>
              <a:buNone/>
            </a:pPr>
            <a:br>
              <a:rPr lang="en-US" sz="3200" b="1" dirty="0"/>
            </a:br>
            <a:endParaRPr lang="en-US" sz="3200" b="1" dirty="0"/>
          </a:p>
          <a:p>
            <a:pPr marL="0" indent="0">
              <a:spcBef>
                <a:spcPts val="0"/>
              </a:spcBef>
              <a:buNone/>
            </a:pPr>
            <a:br>
              <a:rPr lang="en-US" sz="3200" b="1" dirty="0"/>
            </a:br>
            <a:endParaRPr lang="en-US" sz="3200" b="1" dirty="0"/>
          </a:p>
          <a:p>
            <a:pPr marL="0" indent="0">
              <a:spcBef>
                <a:spcPts val="0"/>
              </a:spcBef>
              <a:buNone/>
            </a:pPr>
            <a:endParaRPr lang="en-NP" sz="3200" b="1" dirty="0"/>
          </a:p>
        </p:txBody>
      </p:sp>
      <p:pic>
        <p:nvPicPr>
          <p:cNvPr id="6" name="Picture 5">
            <a:extLst>
              <a:ext uri="{FF2B5EF4-FFF2-40B4-BE49-F238E27FC236}">
                <a16:creationId xmlns:a16="http://schemas.microsoft.com/office/drawing/2014/main" id="{5604BE5B-2B37-DFF4-65B4-A24B83572F93}"/>
              </a:ext>
            </a:extLst>
          </p:cNvPr>
          <p:cNvPicPr>
            <a:picLocks noChangeAspect="1"/>
          </p:cNvPicPr>
          <p:nvPr/>
        </p:nvPicPr>
        <p:blipFill>
          <a:blip r:embed="rId2"/>
          <a:stretch>
            <a:fillRect/>
          </a:stretch>
        </p:blipFill>
        <p:spPr>
          <a:xfrm>
            <a:off x="5982290" y="2522595"/>
            <a:ext cx="4076875" cy="1812809"/>
          </a:xfrm>
          <a:prstGeom prst="rect">
            <a:avLst/>
          </a:prstGeom>
        </p:spPr>
      </p:pic>
      <p:pic>
        <p:nvPicPr>
          <p:cNvPr id="7" name="Picture 6">
            <a:extLst>
              <a:ext uri="{FF2B5EF4-FFF2-40B4-BE49-F238E27FC236}">
                <a16:creationId xmlns:a16="http://schemas.microsoft.com/office/drawing/2014/main" id="{CA0EA17B-91F0-931B-BF91-68B22237E2DF}"/>
              </a:ext>
            </a:extLst>
          </p:cNvPr>
          <p:cNvPicPr>
            <a:picLocks noChangeAspect="1"/>
          </p:cNvPicPr>
          <p:nvPr/>
        </p:nvPicPr>
        <p:blipFill>
          <a:blip r:embed="rId3"/>
          <a:stretch>
            <a:fillRect/>
          </a:stretch>
        </p:blipFill>
        <p:spPr>
          <a:xfrm>
            <a:off x="7512815" y="1345273"/>
            <a:ext cx="4304154" cy="1727200"/>
          </a:xfrm>
          <a:prstGeom prst="rect">
            <a:avLst/>
          </a:prstGeom>
        </p:spPr>
      </p:pic>
    </p:spTree>
    <p:extLst>
      <p:ext uri="{BB962C8B-B14F-4D97-AF65-F5344CB8AC3E}">
        <p14:creationId xmlns:p14="http://schemas.microsoft.com/office/powerpoint/2010/main" val="99947577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D37540-917E-A4B9-A35D-180287916E49}"/>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ED29B99A-22B2-B8AF-A690-80F3A18D4A7C}"/>
              </a:ext>
            </a:extLst>
          </p:cNvPr>
          <p:cNvPicPr>
            <a:picLocks noChangeAspect="1"/>
          </p:cNvPicPr>
          <p:nvPr/>
        </p:nvPicPr>
        <p:blipFill>
          <a:blip r:embed="rId2"/>
          <a:stretch>
            <a:fillRect/>
          </a:stretch>
        </p:blipFill>
        <p:spPr>
          <a:xfrm>
            <a:off x="502186" y="5394959"/>
            <a:ext cx="4533996" cy="1212795"/>
          </a:xfrm>
          <a:prstGeom prst="rect">
            <a:avLst/>
          </a:prstGeom>
        </p:spPr>
      </p:pic>
      <p:sp>
        <p:nvSpPr>
          <p:cNvPr id="4" name="TextBox 3">
            <a:extLst>
              <a:ext uri="{FF2B5EF4-FFF2-40B4-BE49-F238E27FC236}">
                <a16:creationId xmlns:a16="http://schemas.microsoft.com/office/drawing/2014/main" id="{591F881A-8337-FC58-3CE5-54C03B4F50C1}"/>
              </a:ext>
            </a:extLst>
          </p:cNvPr>
          <p:cNvSpPr txBox="1"/>
          <p:nvPr/>
        </p:nvSpPr>
        <p:spPr>
          <a:xfrm>
            <a:off x="1663519" y="5059597"/>
            <a:ext cx="1724446" cy="369332"/>
          </a:xfrm>
          <a:prstGeom prst="rect">
            <a:avLst/>
          </a:prstGeom>
          <a:noFill/>
        </p:spPr>
        <p:txBody>
          <a:bodyPr wrap="none" rtlCol="0">
            <a:spAutoFit/>
          </a:bodyPr>
          <a:lstStyle/>
          <a:p>
            <a:r>
              <a:rPr lang="en-US" b="1" dirty="0"/>
              <a:t>B</a:t>
            </a:r>
            <a:r>
              <a:rPr lang="en-NP" b="1" dirty="0"/>
              <a:t>efore deleted</a:t>
            </a:r>
          </a:p>
        </p:txBody>
      </p:sp>
      <p:pic>
        <p:nvPicPr>
          <p:cNvPr id="5" name="Picture 4">
            <a:extLst>
              <a:ext uri="{FF2B5EF4-FFF2-40B4-BE49-F238E27FC236}">
                <a16:creationId xmlns:a16="http://schemas.microsoft.com/office/drawing/2014/main" id="{A319276F-6F0C-2964-A238-1A95F4A323FB}"/>
              </a:ext>
            </a:extLst>
          </p:cNvPr>
          <p:cNvPicPr>
            <a:picLocks noChangeAspect="1"/>
          </p:cNvPicPr>
          <p:nvPr/>
        </p:nvPicPr>
        <p:blipFill>
          <a:blip r:embed="rId3"/>
          <a:stretch>
            <a:fillRect/>
          </a:stretch>
        </p:blipFill>
        <p:spPr>
          <a:xfrm>
            <a:off x="5077230" y="5394959"/>
            <a:ext cx="4157180" cy="1212796"/>
          </a:xfrm>
          <a:prstGeom prst="rect">
            <a:avLst/>
          </a:prstGeom>
        </p:spPr>
      </p:pic>
      <p:sp>
        <p:nvSpPr>
          <p:cNvPr id="6" name="TextBox 5">
            <a:extLst>
              <a:ext uri="{FF2B5EF4-FFF2-40B4-BE49-F238E27FC236}">
                <a16:creationId xmlns:a16="http://schemas.microsoft.com/office/drawing/2014/main" id="{16A27509-370D-B388-9EA7-94C4A6F04CC2}"/>
              </a:ext>
            </a:extLst>
          </p:cNvPr>
          <p:cNvSpPr txBox="1"/>
          <p:nvPr/>
        </p:nvSpPr>
        <p:spPr>
          <a:xfrm>
            <a:off x="6635226" y="5025627"/>
            <a:ext cx="1550040" cy="369332"/>
          </a:xfrm>
          <a:prstGeom prst="rect">
            <a:avLst/>
          </a:prstGeom>
          <a:noFill/>
        </p:spPr>
        <p:txBody>
          <a:bodyPr wrap="none" rtlCol="0">
            <a:spAutoFit/>
          </a:bodyPr>
          <a:lstStyle/>
          <a:p>
            <a:r>
              <a:rPr lang="en-US" b="1" dirty="0"/>
              <a:t>After</a:t>
            </a:r>
            <a:r>
              <a:rPr lang="en-NP" b="1" dirty="0"/>
              <a:t> deleted</a:t>
            </a:r>
          </a:p>
        </p:txBody>
      </p:sp>
      <p:pic>
        <p:nvPicPr>
          <p:cNvPr id="7" name="Picture 6">
            <a:extLst>
              <a:ext uri="{FF2B5EF4-FFF2-40B4-BE49-F238E27FC236}">
                <a16:creationId xmlns:a16="http://schemas.microsoft.com/office/drawing/2014/main" id="{B7B5A9FC-5265-E95D-F07C-D6DCC5F75AD5}"/>
              </a:ext>
            </a:extLst>
          </p:cNvPr>
          <p:cNvPicPr>
            <a:picLocks noChangeAspect="1"/>
          </p:cNvPicPr>
          <p:nvPr/>
        </p:nvPicPr>
        <p:blipFill>
          <a:blip r:embed="rId4"/>
          <a:stretch>
            <a:fillRect/>
          </a:stretch>
        </p:blipFill>
        <p:spPr>
          <a:xfrm>
            <a:off x="9309252" y="5041037"/>
            <a:ext cx="2805219" cy="1816963"/>
          </a:xfrm>
          <a:prstGeom prst="rect">
            <a:avLst/>
          </a:prstGeom>
        </p:spPr>
      </p:pic>
      <p:sp>
        <p:nvSpPr>
          <p:cNvPr id="8" name="TextBox 7">
            <a:extLst>
              <a:ext uri="{FF2B5EF4-FFF2-40B4-BE49-F238E27FC236}">
                <a16:creationId xmlns:a16="http://schemas.microsoft.com/office/drawing/2014/main" id="{1C78414B-1263-03AE-BD45-4EFAFCA56316}"/>
              </a:ext>
            </a:extLst>
          </p:cNvPr>
          <p:cNvSpPr txBox="1"/>
          <p:nvPr/>
        </p:nvSpPr>
        <p:spPr>
          <a:xfrm>
            <a:off x="10073384" y="4617400"/>
            <a:ext cx="1276953" cy="369332"/>
          </a:xfrm>
          <a:prstGeom prst="rect">
            <a:avLst/>
          </a:prstGeom>
          <a:noFill/>
        </p:spPr>
        <p:txBody>
          <a:bodyPr wrap="none" rtlCol="0">
            <a:spAutoFit/>
          </a:bodyPr>
          <a:lstStyle/>
          <a:p>
            <a:r>
              <a:rPr lang="en-NP" b="1" dirty="0"/>
              <a:t>In Chrome</a:t>
            </a:r>
          </a:p>
        </p:txBody>
      </p:sp>
      <p:sp>
        <p:nvSpPr>
          <p:cNvPr id="9" name="TextBox 8">
            <a:extLst>
              <a:ext uri="{FF2B5EF4-FFF2-40B4-BE49-F238E27FC236}">
                <a16:creationId xmlns:a16="http://schemas.microsoft.com/office/drawing/2014/main" id="{3A08AE7B-6E3E-699C-C400-41526D506700}"/>
              </a:ext>
            </a:extLst>
          </p:cNvPr>
          <p:cNvSpPr txBox="1"/>
          <p:nvPr/>
        </p:nvSpPr>
        <p:spPr>
          <a:xfrm>
            <a:off x="502186" y="187750"/>
            <a:ext cx="11531742" cy="369332"/>
          </a:xfrm>
          <a:prstGeom prst="rect">
            <a:avLst/>
          </a:prstGeom>
          <a:noFill/>
        </p:spPr>
        <p:txBody>
          <a:bodyPr wrap="square" rtlCol="0">
            <a:spAutoFit/>
          </a:bodyPr>
          <a:lstStyle/>
          <a:p>
            <a:r>
              <a:rPr lang="en-NP" b="1" dirty="0"/>
              <a:t>5.    Write a PHP program to delete records of a “computer” whose id is 101 in a database named  ‘milan sir’.</a:t>
            </a:r>
            <a:endParaRPr lang="en-NP" dirty="0"/>
          </a:p>
        </p:txBody>
      </p:sp>
      <p:sp>
        <p:nvSpPr>
          <p:cNvPr id="10" name="TextBox 9">
            <a:extLst>
              <a:ext uri="{FF2B5EF4-FFF2-40B4-BE49-F238E27FC236}">
                <a16:creationId xmlns:a16="http://schemas.microsoft.com/office/drawing/2014/main" id="{07DDA05E-53E4-068C-966B-134A73A042BF}"/>
              </a:ext>
            </a:extLst>
          </p:cNvPr>
          <p:cNvSpPr txBox="1"/>
          <p:nvPr/>
        </p:nvSpPr>
        <p:spPr>
          <a:xfrm>
            <a:off x="731519" y="662940"/>
            <a:ext cx="9796961" cy="4524315"/>
          </a:xfrm>
          <a:prstGeom prst="rect">
            <a:avLst/>
          </a:prstGeom>
          <a:noFill/>
        </p:spPr>
        <p:txBody>
          <a:bodyPr wrap="square" rtlCol="0">
            <a:spAutoFit/>
          </a:bodyPr>
          <a:lstStyle/>
          <a:p>
            <a:r>
              <a:rPr lang="en-NP" dirty="0"/>
              <a:t>&lt;?php</a:t>
            </a:r>
          </a:p>
          <a:p>
            <a:r>
              <a:rPr lang="en-NP" dirty="0"/>
              <a:t>$servername = "localhost";</a:t>
            </a:r>
          </a:p>
          <a:p>
            <a:r>
              <a:rPr lang="en-NP" dirty="0"/>
              <a:t>$username = "root";</a:t>
            </a:r>
          </a:p>
          <a:p>
            <a:r>
              <a:rPr lang="en-NP" dirty="0"/>
              <a:t>$password = "";</a:t>
            </a:r>
          </a:p>
          <a:p>
            <a:r>
              <a:rPr lang="en-NP" dirty="0"/>
              <a:t>$dbname = "milansir";</a:t>
            </a:r>
          </a:p>
          <a:p>
            <a:r>
              <a:rPr lang="en-NP" dirty="0"/>
              <a:t>$conn = new mysqli($servername, $username, $password, $dbname);</a:t>
            </a:r>
          </a:p>
          <a:p>
            <a:r>
              <a:rPr lang="en-NP" dirty="0"/>
              <a:t>if ($conn-&gt;connect_error)</a:t>
            </a:r>
          </a:p>
          <a:p>
            <a:r>
              <a:rPr lang="en-NP" dirty="0"/>
              <a:t>    die("Connection failed:" . mysqli_connect_error());</a:t>
            </a:r>
          </a:p>
          <a:p>
            <a:r>
              <a:rPr lang="en-NP" dirty="0"/>
              <a:t>$sql = "DELETE FROM computer WHERE id=101";</a:t>
            </a:r>
          </a:p>
          <a:p>
            <a:r>
              <a:rPr lang="en-NP" dirty="0"/>
              <a:t>if ($conn-&gt;query($sql) === true) {</a:t>
            </a:r>
          </a:p>
          <a:p>
            <a:r>
              <a:rPr lang="en-NP" dirty="0"/>
              <a:t>    echo "Data deleted ";</a:t>
            </a:r>
          </a:p>
          <a:p>
            <a:r>
              <a:rPr lang="en-NP" dirty="0"/>
              <a:t>} else {</a:t>
            </a:r>
          </a:p>
          <a:p>
            <a:r>
              <a:rPr lang="en-NP" dirty="0"/>
              <a:t>    echo "Error in deleting data:" . $conn-&gt;error;</a:t>
            </a:r>
          </a:p>
          <a:p>
            <a:r>
              <a:rPr lang="en-NP" dirty="0"/>
              <a:t>}</a:t>
            </a:r>
          </a:p>
          <a:p>
            <a:r>
              <a:rPr lang="en-NP" dirty="0"/>
              <a:t>$conn-&gt;close();</a:t>
            </a:r>
          </a:p>
          <a:p>
            <a:r>
              <a:rPr lang="en-NP" dirty="0"/>
              <a:t>?&gt;</a:t>
            </a:r>
          </a:p>
        </p:txBody>
      </p:sp>
    </p:spTree>
    <p:extLst>
      <p:ext uri="{BB962C8B-B14F-4D97-AF65-F5344CB8AC3E}">
        <p14:creationId xmlns:p14="http://schemas.microsoft.com/office/powerpoint/2010/main" val="274871347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6F3969-8074-89F7-5B36-7F9CB2ABE0EF}"/>
            </a:ext>
          </a:extLst>
        </p:cNvPr>
        <p:cNvGrpSpPr/>
        <p:nvPr/>
      </p:nvGrpSpPr>
      <p:grpSpPr>
        <a:xfrm>
          <a:off x="0" y="0"/>
          <a:ext cx="0" cy="0"/>
          <a:chOff x="0" y="0"/>
          <a:chExt cx="0" cy="0"/>
        </a:xfrm>
      </p:grpSpPr>
      <p:sp>
        <p:nvSpPr>
          <p:cNvPr id="4" name="Content Placeholder 3">
            <a:extLst>
              <a:ext uri="{FF2B5EF4-FFF2-40B4-BE49-F238E27FC236}">
                <a16:creationId xmlns:a16="http://schemas.microsoft.com/office/drawing/2014/main" id="{F6C7965F-2D46-4113-8E2E-A3951AB4F4FE}"/>
              </a:ext>
            </a:extLst>
          </p:cNvPr>
          <p:cNvSpPr>
            <a:spLocks noGrp="1"/>
          </p:cNvSpPr>
          <p:nvPr>
            <p:ph idx="1"/>
          </p:nvPr>
        </p:nvSpPr>
        <p:spPr>
          <a:xfrm>
            <a:off x="587829" y="250373"/>
            <a:ext cx="11397342" cy="6490396"/>
          </a:xfrm>
        </p:spPr>
        <p:txBody>
          <a:bodyPr>
            <a:normAutofit fontScale="92500" lnSpcReduction="20000"/>
          </a:bodyPr>
          <a:lstStyle/>
          <a:p>
            <a:pPr marL="0" indent="0">
              <a:buNone/>
            </a:pPr>
            <a:r>
              <a:rPr lang="en-NP" i="1" dirty="0">
                <a:solidFill>
                  <a:srgbClr val="FF0000"/>
                </a:solidFill>
                <a:highlight>
                  <a:srgbClr val="00FF00"/>
                </a:highlight>
              </a:rPr>
              <a:t>Revision for second term 2082</a:t>
            </a:r>
          </a:p>
          <a:p>
            <a:pPr marL="0" indent="0">
              <a:buNone/>
            </a:pPr>
            <a:r>
              <a:rPr lang="en-NP" sz="2400" dirty="0">
                <a:solidFill>
                  <a:srgbClr val="FF0000"/>
                </a:solidFill>
                <a:highlight>
                  <a:srgbClr val="FFFF00"/>
                </a:highlight>
              </a:rPr>
              <a:t>Short Question from JavaScript</a:t>
            </a:r>
          </a:p>
          <a:p>
            <a:pPr marL="457200" indent="-457200">
              <a:buFont typeface="+mj-lt"/>
              <a:buAutoNum type="arabicPeriod"/>
            </a:pPr>
            <a:r>
              <a:rPr lang="en-US" sz="2400" dirty="0">
                <a:highlight>
                  <a:srgbClr val="00FF00"/>
                </a:highlight>
              </a:rPr>
              <a:t>Write a JS program to find odd or Even </a:t>
            </a:r>
            <a:r>
              <a:rPr lang="en-US" sz="2400" dirty="0" err="1">
                <a:highlight>
                  <a:srgbClr val="00FF00"/>
                </a:highlight>
              </a:rPr>
              <a:t>of“n</a:t>
            </a:r>
            <a:r>
              <a:rPr lang="en-US" sz="2400" dirty="0">
                <a:highlight>
                  <a:srgbClr val="00FF00"/>
                </a:highlight>
              </a:rPr>
              <a:t>” number</a:t>
            </a:r>
            <a:r>
              <a:rPr lang="en-NP" sz="2400" dirty="0">
                <a:highlight>
                  <a:srgbClr val="00FF00"/>
                </a:highlight>
              </a:rPr>
              <a:t> given by user</a:t>
            </a:r>
          </a:p>
          <a:p>
            <a:pPr marL="457200" indent="-457200">
              <a:buFont typeface="+mj-lt"/>
              <a:buAutoNum type="arabicPeriod"/>
            </a:pPr>
            <a:r>
              <a:rPr lang="en-US" sz="2400" dirty="0">
                <a:highlight>
                  <a:srgbClr val="00FF00"/>
                </a:highlight>
              </a:rPr>
              <a:t>Write a JS program to find  factorial of “n” number</a:t>
            </a:r>
            <a:r>
              <a:rPr lang="en-NP" sz="2400" dirty="0">
                <a:highlight>
                  <a:srgbClr val="00FF00"/>
                </a:highlight>
              </a:rPr>
              <a:t>given by user</a:t>
            </a:r>
          </a:p>
          <a:p>
            <a:pPr marL="457200" indent="-457200">
              <a:buFont typeface="+mj-lt"/>
              <a:buAutoNum type="arabicPeriod"/>
            </a:pPr>
            <a:r>
              <a:rPr lang="en-US" sz="2400" dirty="0">
                <a:highlight>
                  <a:srgbClr val="00FF00"/>
                </a:highlight>
              </a:rPr>
              <a:t>Write a JS program to find  multiple of  “n” number</a:t>
            </a:r>
            <a:r>
              <a:rPr lang="en-NP" sz="2400" dirty="0">
                <a:highlight>
                  <a:srgbClr val="00FF00"/>
                </a:highlight>
              </a:rPr>
              <a:t>given by user</a:t>
            </a:r>
            <a:endParaRPr lang="en-US" sz="2400" dirty="0">
              <a:highlight>
                <a:srgbClr val="00FF00"/>
              </a:highlight>
            </a:endParaRPr>
          </a:p>
          <a:p>
            <a:pPr marL="457200" indent="-457200">
              <a:buFont typeface="+mj-lt"/>
              <a:buAutoNum type="arabicPeriod"/>
            </a:pPr>
            <a:r>
              <a:rPr lang="en-US" sz="2400" b="1" i="1" dirty="0">
                <a:highlight>
                  <a:srgbClr val="00FF00"/>
                </a:highlight>
              </a:rPr>
              <a:t>Write a  </a:t>
            </a:r>
            <a:r>
              <a:rPr lang="en-US" sz="2400" b="1" i="1" dirty="0" err="1">
                <a:highlight>
                  <a:srgbClr val="00FF00"/>
                </a:highlight>
              </a:rPr>
              <a:t>Js</a:t>
            </a:r>
            <a:r>
              <a:rPr lang="en-US" sz="2400" b="1" i="1" dirty="0">
                <a:highlight>
                  <a:srgbClr val="00FF00"/>
                </a:highlight>
              </a:rPr>
              <a:t> Program to demonstrate an example of control statement using if(), elseif() and else statement.</a:t>
            </a:r>
          </a:p>
          <a:p>
            <a:pPr marL="457200" indent="-457200">
              <a:buFont typeface="+mj-lt"/>
              <a:buAutoNum type="arabicPeriod"/>
            </a:pPr>
            <a:r>
              <a:rPr lang="en-US" sz="2400" dirty="0">
                <a:highlight>
                  <a:srgbClr val="00FF00"/>
                </a:highlight>
              </a:rPr>
              <a:t>Write a JS program to check  whether the age is eligible to vote or not</a:t>
            </a:r>
          </a:p>
          <a:p>
            <a:pPr marL="457200" indent="-457200">
              <a:buFont typeface="+mj-lt"/>
              <a:buAutoNum type="arabicPeriod"/>
            </a:pPr>
            <a:r>
              <a:rPr lang="en-US" sz="2400" i="1">
                <a:highlight>
                  <a:srgbClr val="00FF00"/>
                </a:highlight>
              </a:rPr>
              <a:t>Write </a:t>
            </a:r>
            <a:r>
              <a:rPr lang="en-US" sz="2400" i="1" dirty="0">
                <a:highlight>
                  <a:srgbClr val="00FF00"/>
                </a:highlight>
              </a:rPr>
              <a:t>a JavaScript program to validate an HTML form using </a:t>
            </a:r>
            <a:r>
              <a:rPr lang="en-US" sz="2400" i="1" dirty="0" err="1">
                <a:highlight>
                  <a:srgbClr val="00FF00"/>
                </a:highlight>
              </a:rPr>
              <a:t>getElementById</a:t>
            </a:r>
            <a:r>
              <a:rPr lang="en-US" sz="2400" i="1" dirty="0">
                <a:highlight>
                  <a:srgbClr val="00FF00"/>
                </a:highlight>
              </a:rPr>
              <a:t>() and show an alert when any field is blank.”</a:t>
            </a:r>
          </a:p>
          <a:p>
            <a:pPr marL="457200" indent="-457200">
              <a:buFont typeface="+mj-lt"/>
              <a:buAutoNum type="arabicPeriod"/>
            </a:pPr>
            <a:r>
              <a:rPr lang="en-US" sz="2400" b="1" i="1" dirty="0">
                <a:highlight>
                  <a:srgbClr val="00FF00"/>
                </a:highlight>
              </a:rPr>
              <a:t>Differentiate between Server Side Scripted language and Client Side Scripted Language</a:t>
            </a:r>
          </a:p>
          <a:p>
            <a:pPr marL="0" indent="0">
              <a:buNone/>
            </a:pPr>
            <a:endParaRPr lang="en-US" sz="2400" b="1" i="1" dirty="0">
              <a:highlight>
                <a:srgbClr val="00FF00"/>
              </a:highlight>
            </a:endParaRPr>
          </a:p>
          <a:p>
            <a:pPr marL="0" indent="0">
              <a:buNone/>
            </a:pPr>
            <a:r>
              <a:rPr lang="en-NP" sz="2400" dirty="0">
                <a:solidFill>
                  <a:srgbClr val="FF0000"/>
                </a:solidFill>
                <a:highlight>
                  <a:srgbClr val="FFFF00"/>
                </a:highlight>
              </a:rPr>
              <a:t>Short Question from PHP</a:t>
            </a:r>
            <a:endParaRPr lang="en-US" sz="2400" dirty="0">
              <a:highlight>
                <a:srgbClr val="00FF00"/>
              </a:highlight>
            </a:endParaRPr>
          </a:p>
          <a:p>
            <a:pPr marL="457200" indent="-457200">
              <a:buFont typeface="+mj-lt"/>
              <a:buAutoNum type="arabicPeriod"/>
            </a:pPr>
            <a:r>
              <a:rPr lang="en-NP" sz="2400" b="1" dirty="0">
                <a:highlight>
                  <a:srgbClr val="FFFF00"/>
                </a:highlight>
              </a:rPr>
              <a:t>Write a PHP program to connect a database named ‘arunima’.</a:t>
            </a:r>
            <a:endParaRPr lang="en-NP" sz="2400" dirty="0">
              <a:highlight>
                <a:srgbClr val="FFFF00"/>
              </a:highlight>
            </a:endParaRPr>
          </a:p>
          <a:p>
            <a:pPr marL="457200" indent="-457200">
              <a:buFont typeface="+mj-lt"/>
              <a:buAutoNum type="arabicPeriod"/>
            </a:pPr>
            <a:r>
              <a:rPr lang="en-NP" sz="2400" b="1" dirty="0">
                <a:highlight>
                  <a:srgbClr val="FFFF00"/>
                </a:highlight>
              </a:rPr>
              <a:t>Write a PHP program to insert records in a table named ‘computer’ with fields id, name and grade in a database named ‘college’.</a:t>
            </a:r>
          </a:p>
          <a:p>
            <a:pPr marL="457200" indent="-457200">
              <a:buFont typeface="+mj-lt"/>
              <a:buAutoNum type="arabicPeriod"/>
            </a:pPr>
            <a:r>
              <a:rPr lang="en-NP" sz="2400" b="1" dirty="0">
                <a:highlight>
                  <a:srgbClr val="FFFF00"/>
                </a:highlight>
              </a:rPr>
              <a:t>Write a PHP program to update a  record (name/grade)   of ‘computer’ whose id is 102.</a:t>
            </a:r>
          </a:p>
          <a:p>
            <a:pPr marL="457200" indent="-457200">
              <a:buFont typeface="+mj-lt"/>
              <a:buAutoNum type="arabicPeriod"/>
            </a:pPr>
            <a:endParaRPr lang="en-NP" sz="2400" dirty="0">
              <a:highlight>
                <a:srgbClr val="FFFF00"/>
              </a:highlight>
            </a:endParaRPr>
          </a:p>
          <a:p>
            <a:pPr marL="457200" indent="-457200">
              <a:buFont typeface="+mj-lt"/>
              <a:buAutoNum type="arabicPeriod"/>
            </a:pPr>
            <a:endParaRPr lang="en-US" sz="2400" b="1" dirty="0">
              <a:highlight>
                <a:srgbClr val="00FF00"/>
              </a:highlight>
            </a:endParaRPr>
          </a:p>
          <a:p>
            <a:pPr marL="0" indent="0">
              <a:buNone/>
            </a:pPr>
            <a:endParaRPr lang="en-NP" sz="2400" dirty="0"/>
          </a:p>
          <a:p>
            <a:pPr marL="0" indent="0">
              <a:buNone/>
            </a:pPr>
            <a:endParaRPr lang="en-NP" sz="2400" dirty="0">
              <a:solidFill>
                <a:srgbClr val="FF0000"/>
              </a:solidFill>
              <a:highlight>
                <a:srgbClr val="FFFF00"/>
              </a:highlight>
            </a:endParaRPr>
          </a:p>
          <a:p>
            <a:pPr marL="457200" indent="-457200">
              <a:buFont typeface="+mj-lt"/>
              <a:buAutoNum type="arabicPeriod"/>
            </a:pPr>
            <a:endParaRPr lang="en-NP" sz="2400" dirty="0">
              <a:highlight>
                <a:srgbClr val="FFFF00"/>
              </a:highlight>
            </a:endParaRPr>
          </a:p>
          <a:p>
            <a:pPr marL="457200" indent="-457200">
              <a:buFont typeface="+mj-lt"/>
              <a:buAutoNum type="arabicPeriod"/>
            </a:pPr>
            <a:endParaRPr lang="en-NP" sz="2400" dirty="0"/>
          </a:p>
          <a:p>
            <a:pPr marL="0" indent="0">
              <a:buNone/>
            </a:pPr>
            <a:endParaRPr lang="en-NP" dirty="0"/>
          </a:p>
          <a:p>
            <a:pPr marL="0" indent="0">
              <a:buNone/>
            </a:pPr>
            <a:endParaRPr lang="en-NP" dirty="0"/>
          </a:p>
        </p:txBody>
      </p:sp>
    </p:spTree>
    <p:extLst>
      <p:ext uri="{BB962C8B-B14F-4D97-AF65-F5344CB8AC3E}">
        <p14:creationId xmlns:p14="http://schemas.microsoft.com/office/powerpoint/2010/main" val="421377999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8F548D-F678-3DD2-B6E2-703215E9C56C}"/>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52F4F8C3-860E-6CC2-57A0-EB774A67C549}"/>
              </a:ext>
            </a:extLst>
          </p:cNvPr>
          <p:cNvSpPr txBox="1"/>
          <p:nvPr/>
        </p:nvSpPr>
        <p:spPr>
          <a:xfrm>
            <a:off x="5122844" y="2798284"/>
            <a:ext cx="1112805" cy="369332"/>
          </a:xfrm>
          <a:prstGeom prst="rect">
            <a:avLst/>
          </a:prstGeom>
          <a:noFill/>
        </p:spPr>
        <p:txBody>
          <a:bodyPr wrap="none" rtlCol="0">
            <a:spAutoFit/>
          </a:bodyPr>
          <a:lstStyle/>
          <a:p>
            <a:r>
              <a:rPr lang="en-NP" b="1" dirty="0"/>
              <a:t>THE END</a:t>
            </a:r>
          </a:p>
        </p:txBody>
      </p:sp>
    </p:spTree>
    <p:extLst>
      <p:ext uri="{BB962C8B-B14F-4D97-AF65-F5344CB8AC3E}">
        <p14:creationId xmlns:p14="http://schemas.microsoft.com/office/powerpoint/2010/main" val="31515634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92A8C1-4936-5989-C8B0-1F63C0B2C199}"/>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DDB1096-9769-92D5-0B47-B6F0E84A35BF}"/>
              </a:ext>
            </a:extLst>
          </p:cNvPr>
          <p:cNvSpPr>
            <a:spLocks noGrp="1"/>
          </p:cNvSpPr>
          <p:nvPr>
            <p:ph idx="1"/>
          </p:nvPr>
        </p:nvSpPr>
        <p:spPr>
          <a:xfrm>
            <a:off x="375031" y="241301"/>
            <a:ext cx="11816969" cy="6616700"/>
          </a:xfrm>
        </p:spPr>
        <p:txBody>
          <a:bodyPr>
            <a:noAutofit/>
          </a:bodyPr>
          <a:lstStyle/>
          <a:p>
            <a:pPr marL="0" indent="0">
              <a:spcBef>
                <a:spcPts val="0"/>
              </a:spcBef>
              <a:buNone/>
            </a:pPr>
            <a:r>
              <a:rPr lang="en-US" sz="3200" b="1" i="1" dirty="0">
                <a:highlight>
                  <a:srgbClr val="00FF00"/>
                </a:highlight>
              </a:rPr>
              <a:t>QN 2 Write a  </a:t>
            </a:r>
            <a:r>
              <a:rPr lang="en-US" sz="3200" b="1" i="1" dirty="0" err="1">
                <a:highlight>
                  <a:srgbClr val="00FF00"/>
                </a:highlight>
              </a:rPr>
              <a:t>Js</a:t>
            </a:r>
            <a:r>
              <a:rPr lang="en-US" sz="3200" b="1" i="1" dirty="0">
                <a:highlight>
                  <a:srgbClr val="00FF00"/>
                </a:highlight>
              </a:rPr>
              <a:t> Program to demonstrate External </a:t>
            </a:r>
            <a:r>
              <a:rPr lang="en-US" sz="3200" b="1" i="1" dirty="0" err="1">
                <a:highlight>
                  <a:srgbClr val="00FF00"/>
                </a:highlight>
              </a:rPr>
              <a:t>Javascript</a:t>
            </a:r>
            <a:r>
              <a:rPr lang="en-US" sz="3200" b="1" i="1" dirty="0">
                <a:highlight>
                  <a:srgbClr val="00FF00"/>
                </a:highlight>
              </a:rPr>
              <a:t> </a:t>
            </a:r>
          </a:p>
          <a:p>
            <a:pPr marL="0" indent="0">
              <a:spcBef>
                <a:spcPts val="0"/>
              </a:spcBef>
              <a:buNone/>
            </a:pPr>
            <a:r>
              <a:rPr lang="en-US" i="1" dirty="0">
                <a:highlight>
                  <a:srgbClr val="FFFF00"/>
                </a:highlight>
              </a:rPr>
              <a:t>/*HTML code Save it as index2.html*/</a:t>
            </a:r>
          </a:p>
          <a:p>
            <a:pPr marL="0" indent="0">
              <a:spcBef>
                <a:spcPts val="0"/>
              </a:spcBef>
              <a:buNone/>
            </a:pPr>
            <a:r>
              <a:rPr lang="en-US" b="1" dirty="0"/>
              <a:t>&lt;html&gt; </a:t>
            </a:r>
          </a:p>
          <a:p>
            <a:pPr marL="0" indent="0">
              <a:spcBef>
                <a:spcPts val="0"/>
              </a:spcBef>
              <a:buNone/>
            </a:pPr>
            <a:r>
              <a:rPr lang="en-US" b="1" dirty="0"/>
              <a:t>&lt;head&gt; &lt;title&gt;External JS&lt;/title&gt;</a:t>
            </a:r>
          </a:p>
          <a:p>
            <a:pPr marL="0" indent="0">
              <a:spcBef>
                <a:spcPts val="0"/>
              </a:spcBef>
              <a:buNone/>
            </a:pPr>
            <a:r>
              <a:rPr lang="en-US" b="1" dirty="0"/>
              <a:t>&lt;script </a:t>
            </a:r>
            <a:r>
              <a:rPr lang="en-US" b="1" dirty="0" err="1"/>
              <a:t>src</a:t>
            </a:r>
            <a:r>
              <a:rPr lang="en-US" b="1" dirty="0"/>
              <a:t>="index2.js"&gt; </a:t>
            </a:r>
          </a:p>
          <a:p>
            <a:pPr marL="0" indent="0">
              <a:spcBef>
                <a:spcPts val="0"/>
              </a:spcBef>
              <a:buNone/>
            </a:pPr>
            <a:r>
              <a:rPr lang="en-US" b="1" dirty="0"/>
              <a:t>&lt;/script&gt; </a:t>
            </a:r>
          </a:p>
          <a:p>
            <a:pPr marL="0" indent="0">
              <a:spcBef>
                <a:spcPts val="0"/>
              </a:spcBef>
              <a:buNone/>
            </a:pPr>
            <a:r>
              <a:rPr lang="en-US" b="1" dirty="0"/>
              <a:t>&lt;/head&gt; </a:t>
            </a:r>
          </a:p>
          <a:p>
            <a:pPr marL="0" indent="0">
              <a:spcBef>
                <a:spcPts val="0"/>
              </a:spcBef>
              <a:buNone/>
            </a:pPr>
            <a:r>
              <a:rPr lang="en-US" b="1" dirty="0"/>
              <a:t>&lt;body&gt; </a:t>
            </a:r>
          </a:p>
          <a:p>
            <a:pPr marL="0" indent="0">
              <a:spcBef>
                <a:spcPts val="0"/>
              </a:spcBef>
              <a:buNone/>
            </a:pPr>
            <a:r>
              <a:rPr lang="en-US" b="1" dirty="0"/>
              <a:t>&lt;input type = "button" onclick = "</a:t>
            </a:r>
            <a:r>
              <a:rPr lang="en-US" b="1" dirty="0" err="1"/>
              <a:t>adish</a:t>
            </a:r>
            <a:r>
              <a:rPr lang="en-US" b="1" dirty="0"/>
              <a:t>()" value = "Submit" /&gt; </a:t>
            </a:r>
          </a:p>
          <a:p>
            <a:pPr marL="0" indent="0">
              <a:spcBef>
                <a:spcPts val="0"/>
              </a:spcBef>
              <a:buNone/>
            </a:pPr>
            <a:r>
              <a:rPr lang="en-US" b="1" dirty="0"/>
              <a:t>&lt;/body&gt; </a:t>
            </a:r>
          </a:p>
          <a:p>
            <a:pPr marL="0" indent="0">
              <a:spcBef>
                <a:spcPts val="0"/>
              </a:spcBef>
              <a:buNone/>
            </a:pPr>
            <a:r>
              <a:rPr lang="en-US" b="1" dirty="0"/>
              <a:t>&lt;/html&gt; </a:t>
            </a:r>
          </a:p>
          <a:p>
            <a:pPr marL="0" indent="0">
              <a:spcBef>
                <a:spcPts val="0"/>
              </a:spcBef>
              <a:buNone/>
            </a:pPr>
            <a:r>
              <a:rPr lang="en-US" i="1" dirty="0">
                <a:highlight>
                  <a:srgbClr val="FFFF00"/>
                </a:highlight>
              </a:rPr>
              <a:t>/*</a:t>
            </a:r>
            <a:r>
              <a:rPr lang="en-US" i="1" dirty="0" err="1">
                <a:highlight>
                  <a:srgbClr val="FFFF00"/>
                </a:highlight>
              </a:rPr>
              <a:t>Js</a:t>
            </a:r>
            <a:r>
              <a:rPr lang="en-US" i="1" dirty="0">
                <a:highlight>
                  <a:srgbClr val="FFFF00"/>
                </a:highlight>
              </a:rPr>
              <a:t> code Save it as index2.js*/</a:t>
            </a:r>
          </a:p>
          <a:p>
            <a:pPr marL="0" indent="0">
              <a:buNone/>
            </a:pPr>
            <a:r>
              <a:rPr lang="en-US" b="1" dirty="0"/>
              <a:t>function </a:t>
            </a:r>
            <a:r>
              <a:rPr lang="en-US" b="1" dirty="0" err="1"/>
              <a:t>adish</a:t>
            </a:r>
            <a:r>
              <a:rPr lang="en-US" b="1" dirty="0"/>
              <a:t>() { </a:t>
            </a:r>
          </a:p>
          <a:p>
            <a:pPr marL="0" indent="0">
              <a:buNone/>
            </a:pPr>
            <a:r>
              <a:rPr lang="en-US" b="1" dirty="0"/>
              <a:t>alert("Hello World") </a:t>
            </a:r>
          </a:p>
          <a:p>
            <a:pPr marL="0" indent="0">
              <a:buNone/>
            </a:pPr>
            <a:r>
              <a:rPr lang="en-US" b="1" dirty="0"/>
              <a:t>} </a:t>
            </a:r>
          </a:p>
          <a:p>
            <a:pPr marL="0" indent="0">
              <a:spcBef>
                <a:spcPts val="0"/>
              </a:spcBef>
              <a:buNone/>
            </a:pPr>
            <a:endParaRPr lang="en-US" b="1" dirty="0"/>
          </a:p>
          <a:p>
            <a:pPr marL="0" indent="0">
              <a:spcBef>
                <a:spcPts val="0"/>
              </a:spcBef>
              <a:buNone/>
            </a:pPr>
            <a:br>
              <a:rPr lang="en-US" sz="3200" b="1" dirty="0"/>
            </a:br>
            <a:endParaRPr lang="en-US" sz="3200" b="1" dirty="0"/>
          </a:p>
          <a:p>
            <a:pPr marL="0" indent="0">
              <a:spcBef>
                <a:spcPts val="0"/>
              </a:spcBef>
              <a:buNone/>
            </a:pPr>
            <a:br>
              <a:rPr lang="en-US" sz="3200" b="1" dirty="0"/>
            </a:br>
            <a:endParaRPr lang="en-US" sz="3200" b="1" dirty="0"/>
          </a:p>
          <a:p>
            <a:pPr marL="0" indent="0">
              <a:spcBef>
                <a:spcPts val="0"/>
              </a:spcBef>
              <a:buNone/>
            </a:pPr>
            <a:endParaRPr lang="en-NP" sz="3200" b="1" dirty="0"/>
          </a:p>
        </p:txBody>
      </p:sp>
      <p:pic>
        <p:nvPicPr>
          <p:cNvPr id="2" name="Picture 1">
            <a:extLst>
              <a:ext uri="{FF2B5EF4-FFF2-40B4-BE49-F238E27FC236}">
                <a16:creationId xmlns:a16="http://schemas.microsoft.com/office/drawing/2014/main" id="{053BDDA3-030C-4A5F-365B-156FDA536E5A}"/>
              </a:ext>
            </a:extLst>
          </p:cNvPr>
          <p:cNvPicPr>
            <a:picLocks noChangeAspect="1"/>
          </p:cNvPicPr>
          <p:nvPr/>
        </p:nvPicPr>
        <p:blipFill>
          <a:blip r:embed="rId2"/>
          <a:stretch>
            <a:fillRect/>
          </a:stretch>
        </p:blipFill>
        <p:spPr>
          <a:xfrm>
            <a:off x="5448890" y="5045191"/>
            <a:ext cx="4076875" cy="1812809"/>
          </a:xfrm>
          <a:prstGeom prst="rect">
            <a:avLst/>
          </a:prstGeom>
        </p:spPr>
      </p:pic>
      <p:pic>
        <p:nvPicPr>
          <p:cNvPr id="4" name="Picture 3">
            <a:extLst>
              <a:ext uri="{FF2B5EF4-FFF2-40B4-BE49-F238E27FC236}">
                <a16:creationId xmlns:a16="http://schemas.microsoft.com/office/drawing/2014/main" id="{D9D0C0EB-399A-11FF-E9C5-21F20B9B2472}"/>
              </a:ext>
            </a:extLst>
          </p:cNvPr>
          <p:cNvPicPr>
            <a:picLocks noChangeAspect="1"/>
          </p:cNvPicPr>
          <p:nvPr/>
        </p:nvPicPr>
        <p:blipFill>
          <a:blip r:embed="rId3"/>
          <a:stretch>
            <a:fillRect/>
          </a:stretch>
        </p:blipFill>
        <p:spPr>
          <a:xfrm>
            <a:off x="6979415" y="3867869"/>
            <a:ext cx="4304154" cy="1727200"/>
          </a:xfrm>
          <a:prstGeom prst="rect">
            <a:avLst/>
          </a:prstGeom>
        </p:spPr>
      </p:pic>
    </p:spTree>
    <p:extLst>
      <p:ext uri="{BB962C8B-B14F-4D97-AF65-F5344CB8AC3E}">
        <p14:creationId xmlns:p14="http://schemas.microsoft.com/office/powerpoint/2010/main" val="30559607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935B06-BA3F-CDFB-105C-8DF88FC25479}"/>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62EAAB9-DB09-E54B-2920-6FEDB777AB0B}"/>
              </a:ext>
            </a:extLst>
          </p:cNvPr>
          <p:cNvSpPr>
            <a:spLocks noGrp="1"/>
          </p:cNvSpPr>
          <p:nvPr>
            <p:ph idx="1"/>
          </p:nvPr>
        </p:nvSpPr>
        <p:spPr>
          <a:xfrm>
            <a:off x="375031" y="241301"/>
            <a:ext cx="11816969" cy="6616700"/>
          </a:xfrm>
        </p:spPr>
        <p:txBody>
          <a:bodyPr>
            <a:noAutofit/>
          </a:bodyPr>
          <a:lstStyle/>
          <a:p>
            <a:pPr marL="0" indent="0">
              <a:spcBef>
                <a:spcPts val="0"/>
              </a:spcBef>
              <a:buNone/>
            </a:pPr>
            <a:r>
              <a:rPr lang="en-US" sz="3200" b="1" i="1" dirty="0">
                <a:highlight>
                  <a:srgbClr val="00FF00"/>
                </a:highlight>
              </a:rPr>
              <a:t>QN 3 Write a  </a:t>
            </a:r>
            <a:r>
              <a:rPr lang="en-US" sz="3200" b="1" i="1" dirty="0" err="1">
                <a:highlight>
                  <a:srgbClr val="00FF00"/>
                </a:highlight>
              </a:rPr>
              <a:t>Js</a:t>
            </a:r>
            <a:r>
              <a:rPr lang="en-US" sz="3200" b="1" i="1" dirty="0">
                <a:highlight>
                  <a:srgbClr val="00FF00"/>
                </a:highlight>
              </a:rPr>
              <a:t> Program to demonstrate addition of two no:</a:t>
            </a:r>
          </a:p>
          <a:p>
            <a:pPr>
              <a:lnSpc>
                <a:spcPts val="1200"/>
              </a:lnSpc>
              <a:spcBef>
                <a:spcPts val="1800"/>
              </a:spcBef>
              <a:buNone/>
            </a:pPr>
            <a:r>
              <a:rPr lang="en-US" sz="2400" b="0" dirty="0">
                <a:effectLst/>
                <a:latin typeface="Menlo" panose="020B0609030804020204" pitchFamily="49" charset="0"/>
              </a:rPr>
              <a:t>&lt;html&gt;</a:t>
            </a:r>
          </a:p>
          <a:p>
            <a:pPr>
              <a:lnSpc>
                <a:spcPts val="1200"/>
              </a:lnSpc>
              <a:spcBef>
                <a:spcPts val="1800"/>
              </a:spcBef>
              <a:buNone/>
            </a:pPr>
            <a:r>
              <a:rPr lang="en-US" sz="2400" b="0" dirty="0">
                <a:effectLst/>
                <a:latin typeface="Menlo" panose="020B0609030804020204" pitchFamily="49" charset="0"/>
              </a:rPr>
              <a:t>&lt;head&gt; </a:t>
            </a:r>
          </a:p>
          <a:p>
            <a:pPr>
              <a:lnSpc>
                <a:spcPts val="1200"/>
              </a:lnSpc>
              <a:spcBef>
                <a:spcPts val="1800"/>
              </a:spcBef>
              <a:buNone/>
            </a:pPr>
            <a:r>
              <a:rPr lang="en-US" sz="2400" b="0" dirty="0">
                <a:effectLst/>
                <a:latin typeface="Menlo" panose="020B0609030804020204" pitchFamily="49" charset="0"/>
              </a:rPr>
              <a:t>&lt;title&gt;Sum of two digits&lt;/title&gt;</a:t>
            </a:r>
          </a:p>
          <a:p>
            <a:pPr>
              <a:lnSpc>
                <a:spcPts val="1200"/>
              </a:lnSpc>
              <a:spcBef>
                <a:spcPts val="1800"/>
              </a:spcBef>
              <a:buNone/>
            </a:pPr>
            <a:r>
              <a:rPr lang="en-US" sz="2400" b="0" dirty="0">
                <a:effectLst/>
                <a:latin typeface="Menlo" panose="020B0609030804020204" pitchFamily="49" charset="0"/>
              </a:rPr>
              <a:t>&lt;/head&gt;</a:t>
            </a:r>
          </a:p>
          <a:p>
            <a:pPr>
              <a:lnSpc>
                <a:spcPts val="1200"/>
              </a:lnSpc>
              <a:spcBef>
                <a:spcPts val="1800"/>
              </a:spcBef>
              <a:buNone/>
            </a:pPr>
            <a:r>
              <a:rPr lang="en-US" sz="2400" b="0" dirty="0">
                <a:effectLst/>
                <a:latin typeface="Menlo" panose="020B0609030804020204" pitchFamily="49" charset="0"/>
              </a:rPr>
              <a:t>&lt;body&gt;</a:t>
            </a:r>
          </a:p>
          <a:p>
            <a:pPr>
              <a:lnSpc>
                <a:spcPts val="1200"/>
              </a:lnSpc>
              <a:spcBef>
                <a:spcPts val="1800"/>
              </a:spcBef>
              <a:buNone/>
            </a:pPr>
            <a:r>
              <a:rPr lang="en-US" sz="2400" b="0" dirty="0">
                <a:effectLst/>
                <a:latin typeface="Menlo" panose="020B0609030804020204" pitchFamily="49" charset="0"/>
              </a:rPr>
              <a:t>&lt;script&gt; </a:t>
            </a:r>
          </a:p>
          <a:p>
            <a:pPr>
              <a:lnSpc>
                <a:spcPts val="1200"/>
              </a:lnSpc>
              <a:spcBef>
                <a:spcPts val="1800"/>
              </a:spcBef>
              <a:buNone/>
            </a:pPr>
            <a:r>
              <a:rPr lang="en-US" sz="2400" b="0" dirty="0">
                <a:effectLst/>
                <a:latin typeface="Menlo" panose="020B0609030804020204" pitchFamily="49" charset="0"/>
              </a:rPr>
              <a:t>var x = 10; </a:t>
            </a:r>
          </a:p>
          <a:p>
            <a:pPr>
              <a:lnSpc>
                <a:spcPts val="1200"/>
              </a:lnSpc>
              <a:spcBef>
                <a:spcPts val="1800"/>
              </a:spcBef>
              <a:buNone/>
            </a:pPr>
            <a:r>
              <a:rPr lang="en-US" sz="2400" b="0" dirty="0">
                <a:effectLst/>
                <a:latin typeface="Menlo" panose="020B0609030804020204" pitchFamily="49" charset="0"/>
              </a:rPr>
              <a:t>var y = 20; </a:t>
            </a:r>
          </a:p>
          <a:p>
            <a:pPr>
              <a:lnSpc>
                <a:spcPts val="1200"/>
              </a:lnSpc>
              <a:spcBef>
                <a:spcPts val="1800"/>
              </a:spcBef>
              <a:buNone/>
            </a:pPr>
            <a:r>
              <a:rPr lang="en-US" sz="2400" b="0" dirty="0">
                <a:effectLst/>
                <a:latin typeface="Menlo" panose="020B0609030804020204" pitchFamily="49" charset="0"/>
              </a:rPr>
              <a:t>var z=</a:t>
            </a:r>
            <a:r>
              <a:rPr lang="en-US" sz="2400" b="0" dirty="0" err="1">
                <a:effectLst/>
                <a:latin typeface="Menlo" panose="020B0609030804020204" pitchFamily="49" charset="0"/>
              </a:rPr>
              <a:t>x+y</a:t>
            </a:r>
            <a:r>
              <a:rPr lang="en-US" sz="2400" b="0" dirty="0">
                <a:effectLst/>
                <a:latin typeface="Menlo" panose="020B0609030804020204" pitchFamily="49" charset="0"/>
              </a:rPr>
              <a:t>; </a:t>
            </a:r>
          </a:p>
          <a:p>
            <a:pPr>
              <a:lnSpc>
                <a:spcPts val="1200"/>
              </a:lnSpc>
              <a:spcBef>
                <a:spcPts val="1800"/>
              </a:spcBef>
              <a:buNone/>
            </a:pPr>
            <a:r>
              <a:rPr lang="en-US" sz="2400" b="0" dirty="0" err="1">
                <a:effectLst/>
                <a:latin typeface="Menlo" panose="020B0609030804020204" pitchFamily="49" charset="0"/>
              </a:rPr>
              <a:t>document.write</a:t>
            </a:r>
            <a:r>
              <a:rPr lang="en-US" sz="2400" b="0" dirty="0">
                <a:effectLst/>
                <a:latin typeface="Menlo" panose="020B0609030804020204" pitchFamily="49" charset="0"/>
              </a:rPr>
              <a:t>("sum of two digits="+z); </a:t>
            </a:r>
          </a:p>
          <a:p>
            <a:pPr>
              <a:lnSpc>
                <a:spcPts val="1200"/>
              </a:lnSpc>
              <a:spcBef>
                <a:spcPts val="1800"/>
              </a:spcBef>
              <a:buNone/>
            </a:pPr>
            <a:r>
              <a:rPr lang="en-US" sz="2400" b="0" dirty="0">
                <a:effectLst/>
                <a:latin typeface="Menlo" panose="020B0609030804020204" pitchFamily="49" charset="0"/>
              </a:rPr>
              <a:t>&lt;/script&gt;</a:t>
            </a:r>
          </a:p>
          <a:p>
            <a:pPr>
              <a:lnSpc>
                <a:spcPts val="1200"/>
              </a:lnSpc>
              <a:spcBef>
                <a:spcPts val="1800"/>
              </a:spcBef>
              <a:buNone/>
            </a:pPr>
            <a:r>
              <a:rPr lang="en-US" sz="2400" b="0" dirty="0">
                <a:effectLst/>
                <a:latin typeface="Menlo" panose="020B0609030804020204" pitchFamily="49" charset="0"/>
              </a:rPr>
              <a:t>&lt;/body&gt;</a:t>
            </a:r>
          </a:p>
          <a:p>
            <a:pPr marL="0" indent="0">
              <a:lnSpc>
                <a:spcPts val="1200"/>
              </a:lnSpc>
              <a:spcBef>
                <a:spcPts val="1800"/>
              </a:spcBef>
              <a:buNone/>
            </a:pPr>
            <a:r>
              <a:rPr lang="en-US" sz="2400" b="0" dirty="0">
                <a:effectLst/>
                <a:latin typeface="Menlo" panose="020B0609030804020204" pitchFamily="49" charset="0"/>
              </a:rPr>
              <a:t>&lt;/html&gt;</a:t>
            </a:r>
          </a:p>
          <a:p>
            <a:pPr marL="0" indent="0">
              <a:spcBef>
                <a:spcPts val="0"/>
              </a:spcBef>
              <a:buNone/>
            </a:pPr>
            <a:endParaRPr lang="en-US" b="1" dirty="0"/>
          </a:p>
          <a:p>
            <a:pPr marL="0" indent="0">
              <a:spcBef>
                <a:spcPts val="0"/>
              </a:spcBef>
              <a:buNone/>
            </a:pPr>
            <a:br>
              <a:rPr lang="en-US" sz="3200" b="1" dirty="0"/>
            </a:br>
            <a:endParaRPr lang="en-US" sz="3200" b="1" dirty="0"/>
          </a:p>
          <a:p>
            <a:pPr marL="0" indent="0">
              <a:spcBef>
                <a:spcPts val="0"/>
              </a:spcBef>
              <a:buNone/>
            </a:pPr>
            <a:br>
              <a:rPr lang="en-US" sz="3200" b="1" dirty="0"/>
            </a:br>
            <a:endParaRPr lang="en-US" sz="3200" b="1" dirty="0"/>
          </a:p>
          <a:p>
            <a:pPr marL="0" indent="0">
              <a:spcBef>
                <a:spcPts val="0"/>
              </a:spcBef>
              <a:buNone/>
            </a:pPr>
            <a:endParaRPr lang="en-NP" sz="3200" b="1" dirty="0"/>
          </a:p>
        </p:txBody>
      </p:sp>
      <p:pic>
        <p:nvPicPr>
          <p:cNvPr id="5" name="Picture 4">
            <a:extLst>
              <a:ext uri="{FF2B5EF4-FFF2-40B4-BE49-F238E27FC236}">
                <a16:creationId xmlns:a16="http://schemas.microsoft.com/office/drawing/2014/main" id="{61A9B8D1-CEBF-9F26-D05F-311E8164F2FC}"/>
              </a:ext>
            </a:extLst>
          </p:cNvPr>
          <p:cNvPicPr>
            <a:picLocks noChangeAspect="1"/>
          </p:cNvPicPr>
          <p:nvPr/>
        </p:nvPicPr>
        <p:blipFill>
          <a:blip r:embed="rId2"/>
          <a:stretch>
            <a:fillRect/>
          </a:stretch>
        </p:blipFill>
        <p:spPr>
          <a:xfrm>
            <a:off x="7134593" y="1433688"/>
            <a:ext cx="4303874" cy="2094089"/>
          </a:xfrm>
          <a:prstGeom prst="rect">
            <a:avLst/>
          </a:prstGeom>
        </p:spPr>
      </p:pic>
    </p:spTree>
    <p:extLst>
      <p:ext uri="{BB962C8B-B14F-4D97-AF65-F5344CB8AC3E}">
        <p14:creationId xmlns:p14="http://schemas.microsoft.com/office/powerpoint/2010/main" val="17280165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5B739D-21CC-55B6-914F-E9979AA7E92D}"/>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6EBBCF1-8753-DB06-DCAA-C6A1624FCD0B}"/>
              </a:ext>
            </a:extLst>
          </p:cNvPr>
          <p:cNvSpPr>
            <a:spLocks noGrp="1"/>
          </p:cNvSpPr>
          <p:nvPr>
            <p:ph idx="1"/>
          </p:nvPr>
        </p:nvSpPr>
        <p:spPr>
          <a:xfrm>
            <a:off x="375031" y="241301"/>
            <a:ext cx="11816969" cy="6616700"/>
          </a:xfrm>
        </p:spPr>
        <p:txBody>
          <a:bodyPr>
            <a:noAutofit/>
          </a:bodyPr>
          <a:lstStyle/>
          <a:p>
            <a:pPr marL="0" indent="0">
              <a:spcBef>
                <a:spcPts val="0"/>
              </a:spcBef>
              <a:buNone/>
            </a:pPr>
            <a:r>
              <a:rPr lang="en-US" sz="1800" b="1" i="1" dirty="0">
                <a:highlight>
                  <a:srgbClr val="00FF00"/>
                </a:highlight>
              </a:rPr>
              <a:t>QN 4Write a  </a:t>
            </a:r>
            <a:r>
              <a:rPr lang="en-US" sz="1800" b="1" i="1" dirty="0" err="1">
                <a:highlight>
                  <a:srgbClr val="00FF00"/>
                </a:highlight>
              </a:rPr>
              <a:t>Js</a:t>
            </a:r>
            <a:r>
              <a:rPr lang="en-US" sz="1800" b="1" i="1" dirty="0">
                <a:highlight>
                  <a:srgbClr val="00FF00"/>
                </a:highlight>
              </a:rPr>
              <a:t> Program to demonstrate an example of control statement using if(), elseif() and else statement.</a:t>
            </a:r>
            <a:endParaRPr lang="en-US" sz="1800" b="1" dirty="0"/>
          </a:p>
          <a:p>
            <a:pPr marL="0" indent="0">
              <a:lnSpc>
                <a:spcPts val="1100"/>
              </a:lnSpc>
              <a:spcBef>
                <a:spcPts val="1400"/>
              </a:spcBef>
              <a:buNone/>
            </a:pPr>
            <a:r>
              <a:rPr lang="en-US" sz="2000" b="1" dirty="0">
                <a:effectLst/>
                <a:latin typeface="Menlo" panose="020B0609030804020204" pitchFamily="49" charset="0"/>
              </a:rPr>
              <a:t>&lt;html&gt;</a:t>
            </a:r>
          </a:p>
          <a:p>
            <a:pPr marL="0" indent="0">
              <a:lnSpc>
                <a:spcPts val="1100"/>
              </a:lnSpc>
              <a:spcBef>
                <a:spcPts val="1400"/>
              </a:spcBef>
              <a:buNone/>
            </a:pPr>
            <a:r>
              <a:rPr lang="en-US" sz="2000" b="1" dirty="0">
                <a:effectLst/>
                <a:latin typeface="Menlo" panose="020B0609030804020204" pitchFamily="49" charset="0"/>
              </a:rPr>
              <a:t>&lt;head&gt;</a:t>
            </a:r>
          </a:p>
          <a:p>
            <a:pPr marL="0" indent="0">
              <a:lnSpc>
                <a:spcPts val="1100"/>
              </a:lnSpc>
              <a:spcBef>
                <a:spcPts val="1400"/>
              </a:spcBef>
              <a:buNone/>
            </a:pPr>
            <a:r>
              <a:rPr lang="en-US" sz="2000" b="1" dirty="0">
                <a:effectLst/>
                <a:latin typeface="Menlo" panose="020B0609030804020204" pitchFamily="49" charset="0"/>
              </a:rPr>
              <a:t>&lt;title&gt; Example of if, else if, else statement&lt;/title&gt;</a:t>
            </a:r>
          </a:p>
          <a:p>
            <a:pPr marL="0" indent="0">
              <a:lnSpc>
                <a:spcPts val="1100"/>
              </a:lnSpc>
              <a:spcBef>
                <a:spcPts val="1400"/>
              </a:spcBef>
              <a:buNone/>
            </a:pPr>
            <a:r>
              <a:rPr lang="en-US" sz="2000" b="1" dirty="0">
                <a:effectLst/>
                <a:latin typeface="Menlo" panose="020B0609030804020204" pitchFamily="49" charset="0"/>
              </a:rPr>
              <a:t>&lt;script&gt; </a:t>
            </a:r>
          </a:p>
          <a:p>
            <a:pPr marL="0" indent="0">
              <a:lnSpc>
                <a:spcPts val="1100"/>
              </a:lnSpc>
              <a:spcBef>
                <a:spcPts val="1400"/>
              </a:spcBef>
              <a:buNone/>
            </a:pPr>
            <a:r>
              <a:rPr lang="en-US" sz="2000" b="1" dirty="0">
                <a:effectLst/>
                <a:latin typeface="Menlo" panose="020B0609030804020204" pitchFamily="49" charset="0"/>
              </a:rPr>
              <a:t>function </a:t>
            </a:r>
            <a:r>
              <a:rPr lang="en-US" sz="2000" b="1" dirty="0" err="1">
                <a:effectLst/>
                <a:latin typeface="Menlo" panose="020B0609030804020204" pitchFamily="49" charset="0"/>
              </a:rPr>
              <a:t>pnz</a:t>
            </a:r>
            <a:r>
              <a:rPr lang="en-US" sz="2000" b="1" dirty="0">
                <a:effectLst/>
                <a:latin typeface="Menlo" panose="020B0609030804020204" pitchFamily="49" charset="0"/>
              </a:rPr>
              <a:t>()</a:t>
            </a:r>
          </a:p>
          <a:p>
            <a:pPr marL="0" indent="0">
              <a:lnSpc>
                <a:spcPts val="1100"/>
              </a:lnSpc>
              <a:spcBef>
                <a:spcPts val="1400"/>
              </a:spcBef>
              <a:buNone/>
            </a:pPr>
            <a:r>
              <a:rPr lang="en-US" sz="2000" b="1" dirty="0">
                <a:effectLst/>
                <a:latin typeface="Menlo" panose="020B0609030804020204" pitchFamily="49" charset="0"/>
              </a:rPr>
              <a:t>{var num=</a:t>
            </a:r>
            <a:r>
              <a:rPr lang="en-US" sz="2000" b="1" dirty="0" err="1">
                <a:effectLst/>
                <a:latin typeface="Menlo" panose="020B0609030804020204" pitchFamily="49" charset="0"/>
              </a:rPr>
              <a:t>parseInt</a:t>
            </a:r>
            <a:r>
              <a:rPr lang="en-US" sz="2000" b="1" dirty="0">
                <a:effectLst/>
                <a:latin typeface="Menlo" panose="020B0609030804020204" pitchFamily="49" charset="0"/>
              </a:rPr>
              <a:t>(prompt("Enter a number"));</a:t>
            </a:r>
          </a:p>
          <a:p>
            <a:pPr marL="0" indent="0">
              <a:lnSpc>
                <a:spcPts val="1100"/>
              </a:lnSpc>
              <a:spcBef>
                <a:spcPts val="1400"/>
              </a:spcBef>
              <a:buNone/>
            </a:pPr>
            <a:r>
              <a:rPr lang="en-US" sz="2000" b="1" dirty="0">
                <a:effectLst/>
                <a:latin typeface="Menlo" panose="020B0609030804020204" pitchFamily="49" charset="0"/>
              </a:rPr>
              <a:t>if(num &lt;0) </a:t>
            </a:r>
          </a:p>
          <a:p>
            <a:pPr marL="0" indent="0">
              <a:lnSpc>
                <a:spcPts val="1100"/>
              </a:lnSpc>
              <a:spcBef>
                <a:spcPts val="1400"/>
              </a:spcBef>
              <a:buNone/>
            </a:pPr>
            <a:r>
              <a:rPr lang="en-US" sz="2000" b="1" dirty="0" err="1">
                <a:effectLst/>
                <a:latin typeface="Menlo" panose="020B0609030804020204" pitchFamily="49" charset="0"/>
              </a:rPr>
              <a:t>document.write</a:t>
            </a:r>
            <a:r>
              <a:rPr lang="en-US" sz="2000" b="1" dirty="0">
                <a:effectLst/>
                <a:latin typeface="Menlo" panose="020B0609030804020204" pitchFamily="49" charset="0"/>
              </a:rPr>
              <a:t>("&lt;b&gt;Number is negative&lt;/b&gt;"); </a:t>
            </a:r>
          </a:p>
          <a:p>
            <a:pPr marL="0" indent="0">
              <a:lnSpc>
                <a:spcPts val="1100"/>
              </a:lnSpc>
              <a:spcBef>
                <a:spcPts val="1400"/>
              </a:spcBef>
              <a:buNone/>
            </a:pPr>
            <a:r>
              <a:rPr lang="en-US" sz="2000" b="1" dirty="0">
                <a:effectLst/>
                <a:latin typeface="Menlo" panose="020B0609030804020204" pitchFamily="49" charset="0"/>
              </a:rPr>
              <a:t>else if(num&gt;0) </a:t>
            </a:r>
          </a:p>
          <a:p>
            <a:pPr marL="0" indent="0">
              <a:lnSpc>
                <a:spcPts val="1100"/>
              </a:lnSpc>
              <a:spcBef>
                <a:spcPts val="1400"/>
              </a:spcBef>
              <a:buNone/>
            </a:pPr>
            <a:r>
              <a:rPr lang="en-US" sz="2000" b="1" dirty="0" err="1">
                <a:effectLst/>
                <a:latin typeface="Menlo" panose="020B0609030804020204" pitchFamily="49" charset="0"/>
              </a:rPr>
              <a:t>document.write</a:t>
            </a:r>
            <a:r>
              <a:rPr lang="en-US" sz="2000" b="1" dirty="0">
                <a:effectLst/>
                <a:latin typeface="Menlo" panose="020B0609030804020204" pitchFamily="49" charset="0"/>
              </a:rPr>
              <a:t>("&lt;b&gt;Number is positive&lt;/b&gt;"); </a:t>
            </a:r>
          </a:p>
          <a:p>
            <a:pPr marL="0" indent="0">
              <a:lnSpc>
                <a:spcPts val="1100"/>
              </a:lnSpc>
              <a:spcBef>
                <a:spcPts val="1400"/>
              </a:spcBef>
              <a:buNone/>
            </a:pPr>
            <a:r>
              <a:rPr lang="en-US" sz="2000" b="1" dirty="0">
                <a:effectLst/>
                <a:latin typeface="Menlo" panose="020B0609030804020204" pitchFamily="49" charset="0"/>
              </a:rPr>
              <a:t>else </a:t>
            </a:r>
          </a:p>
          <a:p>
            <a:pPr marL="0" indent="0">
              <a:lnSpc>
                <a:spcPts val="1100"/>
              </a:lnSpc>
              <a:spcBef>
                <a:spcPts val="1400"/>
              </a:spcBef>
              <a:buNone/>
            </a:pPr>
            <a:r>
              <a:rPr lang="en-US" sz="2000" b="1" dirty="0" err="1">
                <a:effectLst/>
                <a:latin typeface="Menlo" panose="020B0609030804020204" pitchFamily="49" charset="0"/>
              </a:rPr>
              <a:t>document.write</a:t>
            </a:r>
            <a:r>
              <a:rPr lang="en-US" sz="2000" b="1" dirty="0">
                <a:effectLst/>
                <a:latin typeface="Menlo" panose="020B0609030804020204" pitchFamily="49" charset="0"/>
              </a:rPr>
              <a:t>("&lt;b&gt;Number is zero&lt;/b&gt;");</a:t>
            </a:r>
          </a:p>
          <a:p>
            <a:pPr marL="0" indent="0">
              <a:lnSpc>
                <a:spcPts val="1100"/>
              </a:lnSpc>
              <a:spcBef>
                <a:spcPts val="1400"/>
              </a:spcBef>
              <a:buNone/>
            </a:pPr>
            <a:r>
              <a:rPr lang="en-US" sz="2000" b="1" dirty="0">
                <a:effectLst/>
                <a:latin typeface="Menlo" panose="020B0609030804020204" pitchFamily="49" charset="0"/>
              </a:rPr>
              <a:t>}</a:t>
            </a:r>
          </a:p>
          <a:p>
            <a:pPr marL="0" indent="0">
              <a:lnSpc>
                <a:spcPts val="1100"/>
              </a:lnSpc>
              <a:spcBef>
                <a:spcPts val="1400"/>
              </a:spcBef>
              <a:buNone/>
            </a:pPr>
            <a:r>
              <a:rPr lang="en-US" sz="2000" b="1" dirty="0">
                <a:effectLst/>
                <a:latin typeface="Menlo" panose="020B0609030804020204" pitchFamily="49" charset="0"/>
              </a:rPr>
              <a:t>&lt;/script&gt; </a:t>
            </a:r>
          </a:p>
          <a:p>
            <a:pPr marL="0" indent="0">
              <a:lnSpc>
                <a:spcPts val="1100"/>
              </a:lnSpc>
              <a:spcBef>
                <a:spcPts val="1400"/>
              </a:spcBef>
              <a:buNone/>
            </a:pPr>
            <a:r>
              <a:rPr lang="en-US" sz="2000" b="1" dirty="0">
                <a:effectLst/>
                <a:latin typeface="Menlo" panose="020B0609030804020204" pitchFamily="49" charset="0"/>
              </a:rPr>
              <a:t>&lt;/head&gt;</a:t>
            </a:r>
          </a:p>
          <a:p>
            <a:pPr marL="0" indent="0">
              <a:lnSpc>
                <a:spcPts val="1100"/>
              </a:lnSpc>
              <a:spcBef>
                <a:spcPts val="1400"/>
              </a:spcBef>
              <a:buNone/>
            </a:pPr>
            <a:r>
              <a:rPr lang="en-US" sz="2000" b="1" dirty="0">
                <a:effectLst/>
                <a:latin typeface="Menlo" panose="020B0609030804020204" pitchFamily="49" charset="0"/>
              </a:rPr>
              <a:t>&lt;body&gt;</a:t>
            </a:r>
          </a:p>
          <a:p>
            <a:pPr marL="0" indent="0">
              <a:lnSpc>
                <a:spcPts val="1100"/>
              </a:lnSpc>
              <a:spcBef>
                <a:spcPts val="1400"/>
              </a:spcBef>
              <a:buNone/>
            </a:pPr>
            <a:r>
              <a:rPr lang="en-US" sz="2000" b="1" dirty="0">
                <a:effectLst/>
                <a:latin typeface="Menlo" panose="020B0609030804020204" pitchFamily="49" charset="0"/>
              </a:rPr>
              <a:t>&lt;input type = "button" onclick = "</a:t>
            </a:r>
            <a:r>
              <a:rPr lang="en-US" sz="2000" b="1" dirty="0" err="1">
                <a:effectLst/>
                <a:latin typeface="Menlo" panose="020B0609030804020204" pitchFamily="49" charset="0"/>
              </a:rPr>
              <a:t>pnz</a:t>
            </a:r>
            <a:r>
              <a:rPr lang="en-US" sz="2000" b="1" dirty="0">
                <a:effectLst/>
                <a:latin typeface="Menlo" panose="020B0609030804020204" pitchFamily="49" charset="0"/>
              </a:rPr>
              <a:t>()" value = "Submit" /&gt; </a:t>
            </a:r>
          </a:p>
          <a:p>
            <a:pPr marL="0" indent="0">
              <a:lnSpc>
                <a:spcPts val="1100"/>
              </a:lnSpc>
              <a:spcBef>
                <a:spcPts val="1400"/>
              </a:spcBef>
              <a:buNone/>
            </a:pPr>
            <a:r>
              <a:rPr lang="en-US" sz="2000" b="1" dirty="0">
                <a:effectLst/>
                <a:latin typeface="Menlo" panose="020B0609030804020204" pitchFamily="49" charset="0"/>
              </a:rPr>
              <a:t>&lt;/body&gt;</a:t>
            </a:r>
          </a:p>
          <a:p>
            <a:pPr marL="0" indent="0">
              <a:lnSpc>
                <a:spcPts val="1100"/>
              </a:lnSpc>
              <a:spcBef>
                <a:spcPts val="1400"/>
              </a:spcBef>
              <a:buNone/>
            </a:pPr>
            <a:r>
              <a:rPr lang="en-US" sz="2000" b="1" dirty="0">
                <a:effectLst/>
                <a:latin typeface="Menlo" panose="020B0609030804020204" pitchFamily="49" charset="0"/>
              </a:rPr>
              <a:t>&lt;/html&gt;</a:t>
            </a:r>
          </a:p>
          <a:p>
            <a:pPr marL="0" indent="0">
              <a:spcBef>
                <a:spcPts val="0"/>
              </a:spcBef>
              <a:buNone/>
            </a:pPr>
            <a:endParaRPr lang="en-NP" sz="1800" b="1" dirty="0"/>
          </a:p>
        </p:txBody>
      </p:sp>
      <p:pic>
        <p:nvPicPr>
          <p:cNvPr id="2" name="Picture 1">
            <a:extLst>
              <a:ext uri="{FF2B5EF4-FFF2-40B4-BE49-F238E27FC236}">
                <a16:creationId xmlns:a16="http://schemas.microsoft.com/office/drawing/2014/main" id="{C90D952C-5446-45EC-AFF1-DD20AC11BBAD}"/>
              </a:ext>
            </a:extLst>
          </p:cNvPr>
          <p:cNvPicPr>
            <a:picLocks noChangeAspect="1"/>
          </p:cNvPicPr>
          <p:nvPr/>
        </p:nvPicPr>
        <p:blipFill>
          <a:blip r:embed="rId2"/>
          <a:stretch>
            <a:fillRect/>
          </a:stretch>
        </p:blipFill>
        <p:spPr>
          <a:xfrm>
            <a:off x="7766755" y="1530336"/>
            <a:ext cx="4278490" cy="2487818"/>
          </a:xfrm>
          <a:prstGeom prst="rect">
            <a:avLst/>
          </a:prstGeom>
        </p:spPr>
      </p:pic>
      <p:pic>
        <p:nvPicPr>
          <p:cNvPr id="6" name="Picture 5">
            <a:extLst>
              <a:ext uri="{FF2B5EF4-FFF2-40B4-BE49-F238E27FC236}">
                <a16:creationId xmlns:a16="http://schemas.microsoft.com/office/drawing/2014/main" id="{2335C960-EA23-323C-6CFC-3334F374555F}"/>
              </a:ext>
            </a:extLst>
          </p:cNvPr>
          <p:cNvPicPr>
            <a:picLocks noChangeAspect="1"/>
          </p:cNvPicPr>
          <p:nvPr/>
        </p:nvPicPr>
        <p:blipFill>
          <a:blip r:embed="rId3"/>
          <a:stretch>
            <a:fillRect/>
          </a:stretch>
        </p:blipFill>
        <p:spPr>
          <a:xfrm>
            <a:off x="7766755" y="4019550"/>
            <a:ext cx="2823986" cy="1308114"/>
          </a:xfrm>
          <a:prstGeom prst="rect">
            <a:avLst/>
          </a:prstGeom>
        </p:spPr>
      </p:pic>
    </p:spTree>
    <p:extLst>
      <p:ext uri="{BB962C8B-B14F-4D97-AF65-F5344CB8AC3E}">
        <p14:creationId xmlns:p14="http://schemas.microsoft.com/office/powerpoint/2010/main" val="27825209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DF2A1A-1A75-0224-AEA8-330753C50442}"/>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3300DE1-EE77-02C8-1FDA-444887466026}"/>
              </a:ext>
            </a:extLst>
          </p:cNvPr>
          <p:cNvSpPr>
            <a:spLocks noGrp="1"/>
          </p:cNvSpPr>
          <p:nvPr>
            <p:ph idx="1"/>
          </p:nvPr>
        </p:nvSpPr>
        <p:spPr>
          <a:xfrm>
            <a:off x="337387" y="869244"/>
            <a:ext cx="5145236" cy="5988756"/>
          </a:xfrm>
        </p:spPr>
        <p:txBody>
          <a:bodyPr>
            <a:noAutofit/>
          </a:bodyPr>
          <a:lstStyle/>
          <a:p>
            <a:pPr marL="0" indent="0">
              <a:lnSpc>
                <a:spcPts val="1600"/>
              </a:lnSpc>
              <a:spcBef>
                <a:spcPts val="600"/>
              </a:spcBef>
              <a:buNone/>
            </a:pPr>
            <a:r>
              <a:rPr lang="en-US" sz="1800" b="1" dirty="0"/>
              <a:t>&lt;html&gt;</a:t>
            </a:r>
          </a:p>
          <a:p>
            <a:pPr marL="0" indent="0">
              <a:lnSpc>
                <a:spcPts val="1600"/>
              </a:lnSpc>
              <a:spcBef>
                <a:spcPts val="600"/>
              </a:spcBef>
              <a:buNone/>
            </a:pPr>
            <a:r>
              <a:rPr lang="en-US" sz="1800" b="1" dirty="0"/>
              <a:t>&lt;head&gt;</a:t>
            </a:r>
          </a:p>
          <a:p>
            <a:pPr marL="0" indent="0">
              <a:lnSpc>
                <a:spcPts val="1600"/>
              </a:lnSpc>
              <a:spcBef>
                <a:spcPts val="600"/>
              </a:spcBef>
              <a:buNone/>
            </a:pPr>
            <a:r>
              <a:rPr lang="en-US" sz="1800" b="1" dirty="0"/>
              <a:t>&lt;title&gt; example menu based program using switch case&lt;/title&gt;</a:t>
            </a:r>
          </a:p>
          <a:p>
            <a:pPr marL="0" indent="0">
              <a:lnSpc>
                <a:spcPts val="1600"/>
              </a:lnSpc>
              <a:spcBef>
                <a:spcPts val="600"/>
              </a:spcBef>
              <a:buNone/>
            </a:pPr>
            <a:r>
              <a:rPr lang="en-US" sz="1800" b="1" dirty="0"/>
              <a:t>&lt;script&gt;</a:t>
            </a:r>
          </a:p>
          <a:p>
            <a:pPr marL="0" indent="0">
              <a:lnSpc>
                <a:spcPts val="1600"/>
              </a:lnSpc>
              <a:spcBef>
                <a:spcPts val="600"/>
              </a:spcBef>
              <a:buNone/>
            </a:pPr>
            <a:r>
              <a:rPr lang="en-US" sz="1800" b="1" dirty="0"/>
              <a:t>function menu()</a:t>
            </a:r>
          </a:p>
          <a:p>
            <a:pPr marL="0" indent="0">
              <a:lnSpc>
                <a:spcPts val="1600"/>
              </a:lnSpc>
              <a:spcBef>
                <a:spcPts val="600"/>
              </a:spcBef>
              <a:buNone/>
            </a:pPr>
            <a:r>
              <a:rPr lang="en-US" sz="1800" b="1" dirty="0"/>
              <a:t>{var day=</a:t>
            </a:r>
            <a:r>
              <a:rPr lang="en-US" sz="1800" b="1" dirty="0" err="1"/>
              <a:t>parseInt</a:t>
            </a:r>
            <a:r>
              <a:rPr lang="en-US" sz="1800" b="1" dirty="0"/>
              <a:t>(prompt("enter the day"));</a:t>
            </a:r>
          </a:p>
          <a:p>
            <a:pPr marL="0" indent="0">
              <a:lnSpc>
                <a:spcPts val="1600"/>
              </a:lnSpc>
              <a:spcBef>
                <a:spcPts val="600"/>
              </a:spcBef>
              <a:buNone/>
            </a:pPr>
            <a:r>
              <a:rPr lang="en-US" sz="1800" b="1" dirty="0"/>
              <a:t>switch(day)</a:t>
            </a:r>
          </a:p>
          <a:p>
            <a:pPr marL="0" indent="0">
              <a:lnSpc>
                <a:spcPts val="1600"/>
              </a:lnSpc>
              <a:spcBef>
                <a:spcPts val="600"/>
              </a:spcBef>
              <a:buNone/>
            </a:pPr>
            <a:r>
              <a:rPr lang="en-US" sz="1800" b="1" dirty="0"/>
              <a:t>{</a:t>
            </a:r>
          </a:p>
          <a:p>
            <a:pPr marL="0" indent="0">
              <a:lnSpc>
                <a:spcPts val="1600"/>
              </a:lnSpc>
              <a:spcBef>
                <a:spcPts val="600"/>
              </a:spcBef>
              <a:buNone/>
            </a:pPr>
            <a:r>
              <a:rPr lang="en-US" sz="1800" b="1" dirty="0"/>
              <a:t>case 1:</a:t>
            </a:r>
          </a:p>
          <a:p>
            <a:pPr marL="0" indent="0">
              <a:lnSpc>
                <a:spcPts val="1600"/>
              </a:lnSpc>
              <a:spcBef>
                <a:spcPts val="600"/>
              </a:spcBef>
              <a:buNone/>
            </a:pPr>
            <a:r>
              <a:rPr lang="en-US" sz="1800" b="1" dirty="0" err="1"/>
              <a:t>document.write</a:t>
            </a:r>
            <a:r>
              <a:rPr lang="en-US" sz="1800" b="1" dirty="0"/>
              <a:t>("Sunday");</a:t>
            </a:r>
          </a:p>
          <a:p>
            <a:pPr marL="0" indent="0">
              <a:lnSpc>
                <a:spcPts val="1600"/>
              </a:lnSpc>
              <a:spcBef>
                <a:spcPts val="600"/>
              </a:spcBef>
              <a:buNone/>
            </a:pPr>
            <a:r>
              <a:rPr lang="en-US" sz="1800" b="1" dirty="0"/>
              <a:t>break;</a:t>
            </a:r>
          </a:p>
          <a:p>
            <a:pPr marL="0" indent="0">
              <a:lnSpc>
                <a:spcPts val="1600"/>
              </a:lnSpc>
              <a:spcBef>
                <a:spcPts val="600"/>
              </a:spcBef>
              <a:buNone/>
            </a:pPr>
            <a:r>
              <a:rPr lang="en-US" sz="1800" b="1" dirty="0"/>
              <a:t>case 2:</a:t>
            </a:r>
          </a:p>
          <a:p>
            <a:pPr marL="0" indent="0">
              <a:lnSpc>
                <a:spcPts val="1600"/>
              </a:lnSpc>
              <a:spcBef>
                <a:spcPts val="600"/>
              </a:spcBef>
              <a:buNone/>
            </a:pPr>
            <a:r>
              <a:rPr lang="en-US" sz="1800" b="1" dirty="0" err="1"/>
              <a:t>document.write</a:t>
            </a:r>
            <a:r>
              <a:rPr lang="en-US" sz="1800" b="1" dirty="0"/>
              <a:t>("Monday");</a:t>
            </a:r>
          </a:p>
          <a:p>
            <a:pPr marL="0" indent="0">
              <a:lnSpc>
                <a:spcPts val="1600"/>
              </a:lnSpc>
              <a:spcBef>
                <a:spcPts val="600"/>
              </a:spcBef>
              <a:buNone/>
            </a:pPr>
            <a:r>
              <a:rPr lang="en-US" sz="1800" b="1" dirty="0"/>
              <a:t>break;</a:t>
            </a:r>
          </a:p>
          <a:p>
            <a:pPr marL="0" indent="0">
              <a:lnSpc>
                <a:spcPts val="1600"/>
              </a:lnSpc>
              <a:spcBef>
                <a:spcPts val="600"/>
              </a:spcBef>
              <a:buNone/>
            </a:pPr>
            <a:r>
              <a:rPr lang="en-US" sz="1800" b="1" dirty="0"/>
              <a:t>case 3:</a:t>
            </a:r>
          </a:p>
          <a:p>
            <a:pPr marL="0" indent="0">
              <a:lnSpc>
                <a:spcPts val="1600"/>
              </a:lnSpc>
              <a:spcBef>
                <a:spcPts val="600"/>
              </a:spcBef>
              <a:buNone/>
            </a:pPr>
            <a:r>
              <a:rPr lang="en-US" sz="1800" b="1" dirty="0" err="1"/>
              <a:t>document.write</a:t>
            </a:r>
            <a:r>
              <a:rPr lang="en-US" sz="1800" b="1" dirty="0"/>
              <a:t>("Tuesday");</a:t>
            </a:r>
          </a:p>
          <a:p>
            <a:pPr marL="0" indent="0">
              <a:lnSpc>
                <a:spcPts val="1600"/>
              </a:lnSpc>
              <a:spcBef>
                <a:spcPts val="600"/>
              </a:spcBef>
              <a:buNone/>
            </a:pPr>
            <a:r>
              <a:rPr lang="en-US" sz="1800" b="1" dirty="0"/>
              <a:t>break;</a:t>
            </a:r>
          </a:p>
          <a:p>
            <a:pPr marL="0" indent="0">
              <a:lnSpc>
                <a:spcPts val="1600"/>
              </a:lnSpc>
              <a:spcBef>
                <a:spcPts val="600"/>
              </a:spcBef>
              <a:buNone/>
            </a:pPr>
            <a:r>
              <a:rPr lang="en-US" sz="1800" b="1" dirty="0"/>
              <a:t>case 4:</a:t>
            </a:r>
          </a:p>
          <a:p>
            <a:pPr marL="0" indent="0">
              <a:lnSpc>
                <a:spcPts val="1600"/>
              </a:lnSpc>
              <a:spcBef>
                <a:spcPts val="600"/>
              </a:spcBef>
              <a:buNone/>
            </a:pPr>
            <a:r>
              <a:rPr lang="en-US" sz="1800" b="1" dirty="0" err="1"/>
              <a:t>document.write</a:t>
            </a:r>
            <a:r>
              <a:rPr lang="en-US" sz="1800" b="1" dirty="0"/>
              <a:t>("Wednesday");</a:t>
            </a:r>
          </a:p>
          <a:p>
            <a:pPr marL="0" indent="0">
              <a:lnSpc>
                <a:spcPts val="1600"/>
              </a:lnSpc>
              <a:spcBef>
                <a:spcPts val="600"/>
              </a:spcBef>
              <a:buNone/>
            </a:pPr>
            <a:r>
              <a:rPr lang="en-US" sz="1800" b="1" dirty="0"/>
              <a:t>b</a:t>
            </a:r>
            <a:r>
              <a:rPr lang="en-NP" sz="1800" b="1" dirty="0"/>
              <a:t>reak;</a:t>
            </a:r>
          </a:p>
        </p:txBody>
      </p:sp>
      <p:sp>
        <p:nvSpPr>
          <p:cNvPr id="2" name="Content Placeholder 2">
            <a:extLst>
              <a:ext uri="{FF2B5EF4-FFF2-40B4-BE49-F238E27FC236}">
                <a16:creationId xmlns:a16="http://schemas.microsoft.com/office/drawing/2014/main" id="{F9C3C0CD-7015-031A-036D-D032D6D9005B}"/>
              </a:ext>
            </a:extLst>
          </p:cNvPr>
          <p:cNvSpPr txBox="1">
            <a:spLocks/>
          </p:cNvSpPr>
          <p:nvPr/>
        </p:nvSpPr>
        <p:spPr>
          <a:xfrm>
            <a:off x="5951742" y="200378"/>
            <a:ext cx="5111369" cy="66167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Font typeface="Arial" panose="020B0604020202020204" pitchFamily="34" charset="0"/>
              <a:buNone/>
            </a:pPr>
            <a:endParaRPr lang="en-NP" sz="1800" b="1" dirty="0"/>
          </a:p>
        </p:txBody>
      </p:sp>
      <p:sp>
        <p:nvSpPr>
          <p:cNvPr id="6" name="TextBox 5">
            <a:extLst>
              <a:ext uri="{FF2B5EF4-FFF2-40B4-BE49-F238E27FC236}">
                <a16:creationId xmlns:a16="http://schemas.microsoft.com/office/drawing/2014/main" id="{3C0F9A77-7986-9AFA-582F-304BF638939E}"/>
              </a:ext>
            </a:extLst>
          </p:cNvPr>
          <p:cNvSpPr txBox="1"/>
          <p:nvPr/>
        </p:nvSpPr>
        <p:spPr>
          <a:xfrm>
            <a:off x="564444" y="135467"/>
            <a:ext cx="11221156" cy="646331"/>
          </a:xfrm>
          <a:prstGeom prst="rect">
            <a:avLst/>
          </a:prstGeom>
          <a:noFill/>
        </p:spPr>
        <p:txBody>
          <a:bodyPr wrap="square" rtlCol="0">
            <a:spAutoFit/>
          </a:bodyPr>
          <a:lstStyle/>
          <a:p>
            <a:r>
              <a:rPr lang="en-US" b="1" i="1" dirty="0">
                <a:highlight>
                  <a:srgbClr val="00FF00"/>
                </a:highlight>
              </a:rPr>
              <a:t>QN 5 Write a  </a:t>
            </a:r>
            <a:r>
              <a:rPr lang="en-US" b="1" i="1" dirty="0" err="1">
                <a:highlight>
                  <a:srgbClr val="00FF00"/>
                </a:highlight>
              </a:rPr>
              <a:t>Js</a:t>
            </a:r>
            <a:r>
              <a:rPr lang="en-US" b="1" i="1" dirty="0">
                <a:highlight>
                  <a:srgbClr val="00FF00"/>
                </a:highlight>
              </a:rPr>
              <a:t> Program to demonstrate an example of menu based program using switch case statement.</a:t>
            </a:r>
            <a:endParaRPr lang="en-US" b="1" dirty="0"/>
          </a:p>
          <a:p>
            <a:endParaRPr lang="en-NP" dirty="0"/>
          </a:p>
        </p:txBody>
      </p:sp>
      <p:sp>
        <p:nvSpPr>
          <p:cNvPr id="8" name="Content Placeholder 2">
            <a:extLst>
              <a:ext uri="{FF2B5EF4-FFF2-40B4-BE49-F238E27FC236}">
                <a16:creationId xmlns:a16="http://schemas.microsoft.com/office/drawing/2014/main" id="{A5AC543F-C5CF-97A2-EBA8-C38D74245A76}"/>
              </a:ext>
            </a:extLst>
          </p:cNvPr>
          <p:cNvSpPr txBox="1">
            <a:spLocks/>
          </p:cNvSpPr>
          <p:nvPr/>
        </p:nvSpPr>
        <p:spPr>
          <a:xfrm>
            <a:off x="5387053" y="597132"/>
            <a:ext cx="6804947" cy="587727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Font typeface="Arial" panose="020B0604020202020204" pitchFamily="34" charset="0"/>
              <a:buNone/>
            </a:pPr>
            <a:r>
              <a:rPr lang="en-US" sz="1800" b="1" dirty="0"/>
              <a:t>case 5:</a:t>
            </a:r>
          </a:p>
          <a:p>
            <a:pPr marL="0" indent="0">
              <a:spcBef>
                <a:spcPts val="0"/>
              </a:spcBef>
              <a:buFont typeface="Arial" panose="020B0604020202020204" pitchFamily="34" charset="0"/>
              <a:buNone/>
            </a:pPr>
            <a:r>
              <a:rPr lang="en-US" sz="1800" b="1" dirty="0" err="1"/>
              <a:t>document.write</a:t>
            </a:r>
            <a:r>
              <a:rPr lang="en-US" sz="1800" b="1" dirty="0"/>
              <a:t>("Thursday");</a:t>
            </a:r>
          </a:p>
          <a:p>
            <a:pPr marL="0" indent="0">
              <a:spcBef>
                <a:spcPts val="0"/>
              </a:spcBef>
              <a:buFont typeface="Arial" panose="020B0604020202020204" pitchFamily="34" charset="0"/>
              <a:buNone/>
            </a:pPr>
            <a:r>
              <a:rPr lang="en-US" sz="1800" b="1" dirty="0"/>
              <a:t>break;</a:t>
            </a:r>
          </a:p>
          <a:p>
            <a:pPr marL="0" indent="0">
              <a:spcBef>
                <a:spcPts val="0"/>
              </a:spcBef>
              <a:buFont typeface="Arial" panose="020B0604020202020204" pitchFamily="34" charset="0"/>
              <a:buNone/>
            </a:pPr>
            <a:r>
              <a:rPr lang="en-US" sz="1800" b="1" dirty="0"/>
              <a:t>case 6:</a:t>
            </a:r>
          </a:p>
          <a:p>
            <a:pPr marL="0" indent="0">
              <a:spcBef>
                <a:spcPts val="0"/>
              </a:spcBef>
              <a:buFont typeface="Arial" panose="020B0604020202020204" pitchFamily="34" charset="0"/>
              <a:buNone/>
            </a:pPr>
            <a:r>
              <a:rPr lang="en-US" sz="1800" b="1" dirty="0" err="1"/>
              <a:t>document.write</a:t>
            </a:r>
            <a:r>
              <a:rPr lang="en-US" sz="1800" b="1" dirty="0"/>
              <a:t>("Friday");</a:t>
            </a:r>
          </a:p>
          <a:p>
            <a:pPr marL="0" indent="0">
              <a:spcBef>
                <a:spcPts val="0"/>
              </a:spcBef>
              <a:buNone/>
            </a:pPr>
            <a:r>
              <a:rPr lang="en-US" sz="1800" b="1" dirty="0"/>
              <a:t>break;</a:t>
            </a:r>
          </a:p>
          <a:p>
            <a:pPr marL="0" indent="0">
              <a:spcBef>
                <a:spcPts val="0"/>
              </a:spcBef>
              <a:buFont typeface="Arial" panose="020B0604020202020204" pitchFamily="34" charset="0"/>
              <a:buNone/>
            </a:pPr>
            <a:r>
              <a:rPr lang="en-US" sz="1800" b="1" dirty="0"/>
              <a:t>case 7:</a:t>
            </a:r>
          </a:p>
          <a:p>
            <a:pPr marL="0" indent="0">
              <a:spcBef>
                <a:spcPts val="0"/>
              </a:spcBef>
              <a:buFont typeface="Arial" panose="020B0604020202020204" pitchFamily="34" charset="0"/>
              <a:buNone/>
            </a:pPr>
            <a:r>
              <a:rPr lang="en-US" sz="1800" b="1" dirty="0" err="1"/>
              <a:t>document.write</a:t>
            </a:r>
            <a:r>
              <a:rPr lang="en-US" sz="1800" b="1" dirty="0"/>
              <a:t>("Saturday");</a:t>
            </a:r>
          </a:p>
          <a:p>
            <a:pPr marL="0" indent="0">
              <a:spcBef>
                <a:spcPts val="0"/>
              </a:spcBef>
              <a:buFont typeface="Arial" panose="020B0604020202020204" pitchFamily="34" charset="0"/>
              <a:buNone/>
            </a:pPr>
            <a:r>
              <a:rPr lang="en-US" sz="1800" b="1" dirty="0"/>
              <a:t>break;</a:t>
            </a:r>
          </a:p>
          <a:p>
            <a:pPr marL="0" indent="0">
              <a:spcBef>
                <a:spcPts val="0"/>
              </a:spcBef>
              <a:buFont typeface="Arial" panose="020B0604020202020204" pitchFamily="34" charset="0"/>
              <a:buNone/>
            </a:pPr>
            <a:r>
              <a:rPr lang="en-US" sz="1800" b="1" dirty="0"/>
              <a:t>default: </a:t>
            </a:r>
            <a:r>
              <a:rPr lang="en-US" sz="1800" b="1" dirty="0" err="1"/>
              <a:t>document.write</a:t>
            </a:r>
            <a:r>
              <a:rPr lang="en-US" sz="1800" b="1" dirty="0"/>
              <a:t>("invalid day Please choose from 1-7");</a:t>
            </a:r>
          </a:p>
          <a:p>
            <a:pPr marL="0" indent="0">
              <a:spcBef>
                <a:spcPts val="0"/>
              </a:spcBef>
              <a:buFont typeface="Arial" panose="020B0604020202020204" pitchFamily="34" charset="0"/>
              <a:buNone/>
            </a:pPr>
            <a:r>
              <a:rPr lang="en-US" sz="1800" b="1" dirty="0"/>
              <a:t>break;</a:t>
            </a:r>
          </a:p>
          <a:p>
            <a:pPr marL="0" indent="0">
              <a:spcBef>
                <a:spcPts val="0"/>
              </a:spcBef>
              <a:buFont typeface="Arial" panose="020B0604020202020204" pitchFamily="34" charset="0"/>
              <a:buNone/>
            </a:pPr>
            <a:r>
              <a:rPr lang="en-US" sz="1800" b="1" dirty="0"/>
              <a:t>}</a:t>
            </a:r>
          </a:p>
          <a:p>
            <a:pPr marL="0" indent="0">
              <a:spcBef>
                <a:spcPts val="0"/>
              </a:spcBef>
              <a:buFont typeface="Arial" panose="020B0604020202020204" pitchFamily="34" charset="0"/>
              <a:buNone/>
            </a:pPr>
            <a:r>
              <a:rPr lang="en-US" sz="1800" b="1" dirty="0"/>
              <a:t>}</a:t>
            </a:r>
          </a:p>
          <a:p>
            <a:pPr marL="0" indent="0">
              <a:spcBef>
                <a:spcPts val="0"/>
              </a:spcBef>
              <a:buFont typeface="Arial" panose="020B0604020202020204" pitchFamily="34" charset="0"/>
              <a:buNone/>
            </a:pPr>
            <a:r>
              <a:rPr lang="en-US" sz="1800" b="1" dirty="0"/>
              <a:t>&lt;/script&gt;</a:t>
            </a:r>
          </a:p>
          <a:p>
            <a:pPr marL="0" indent="0">
              <a:spcBef>
                <a:spcPts val="0"/>
              </a:spcBef>
              <a:buFont typeface="Arial" panose="020B0604020202020204" pitchFamily="34" charset="0"/>
              <a:buNone/>
            </a:pPr>
            <a:r>
              <a:rPr lang="en-US" sz="1800" b="1" dirty="0"/>
              <a:t>&lt;/head&gt;</a:t>
            </a:r>
          </a:p>
          <a:p>
            <a:pPr marL="0" indent="0">
              <a:spcBef>
                <a:spcPts val="0"/>
              </a:spcBef>
              <a:buFont typeface="Arial" panose="020B0604020202020204" pitchFamily="34" charset="0"/>
              <a:buNone/>
            </a:pPr>
            <a:r>
              <a:rPr lang="en-US" sz="1800" b="1" dirty="0"/>
              <a:t>&lt;body&gt;</a:t>
            </a:r>
          </a:p>
          <a:p>
            <a:pPr marL="0" indent="0">
              <a:spcBef>
                <a:spcPts val="0"/>
              </a:spcBef>
              <a:buFont typeface="Arial" panose="020B0604020202020204" pitchFamily="34" charset="0"/>
              <a:buNone/>
            </a:pPr>
            <a:r>
              <a:rPr lang="en-US" sz="1800" b="1" dirty="0"/>
              <a:t>&lt;input type="button" value="day" onclick=”menu()"&gt; </a:t>
            </a:r>
          </a:p>
          <a:p>
            <a:pPr marL="0" indent="0">
              <a:spcBef>
                <a:spcPts val="0"/>
              </a:spcBef>
              <a:buFont typeface="Arial" panose="020B0604020202020204" pitchFamily="34" charset="0"/>
              <a:buNone/>
            </a:pPr>
            <a:r>
              <a:rPr lang="en-US" sz="1800" b="1" dirty="0"/>
              <a:t>&lt;/body&gt;</a:t>
            </a:r>
          </a:p>
          <a:p>
            <a:pPr marL="0" indent="0">
              <a:spcBef>
                <a:spcPts val="0"/>
              </a:spcBef>
              <a:buFont typeface="Arial" panose="020B0604020202020204" pitchFamily="34" charset="0"/>
              <a:buNone/>
            </a:pPr>
            <a:r>
              <a:rPr lang="en-US" sz="1800" b="1" dirty="0"/>
              <a:t>&lt;/html&gt;</a:t>
            </a:r>
          </a:p>
          <a:p>
            <a:pPr marL="0" indent="0">
              <a:spcBef>
                <a:spcPts val="0"/>
              </a:spcBef>
              <a:buFont typeface="Arial" panose="020B0604020202020204" pitchFamily="34" charset="0"/>
              <a:buNone/>
            </a:pPr>
            <a:endParaRPr lang="en-NP" sz="1800" b="1" dirty="0"/>
          </a:p>
        </p:txBody>
      </p:sp>
      <p:cxnSp>
        <p:nvCxnSpPr>
          <p:cNvPr id="5" name="Straight Arrow Connector 4">
            <a:extLst>
              <a:ext uri="{FF2B5EF4-FFF2-40B4-BE49-F238E27FC236}">
                <a16:creationId xmlns:a16="http://schemas.microsoft.com/office/drawing/2014/main" id="{2BE8C8FA-9930-F585-D546-28D8B260B24D}"/>
              </a:ext>
            </a:extLst>
          </p:cNvPr>
          <p:cNvCxnSpPr/>
          <p:nvPr/>
        </p:nvCxnSpPr>
        <p:spPr>
          <a:xfrm flipV="1">
            <a:off x="5102578" y="869244"/>
            <a:ext cx="0" cy="55880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619715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D571EA-B875-A123-C08C-5F5BB2A95217}"/>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8459606-5161-67B9-26DB-6B625F54D89D}"/>
              </a:ext>
            </a:extLst>
          </p:cNvPr>
          <p:cNvSpPr>
            <a:spLocks noGrp="1"/>
          </p:cNvSpPr>
          <p:nvPr>
            <p:ph idx="1"/>
          </p:nvPr>
        </p:nvSpPr>
        <p:spPr>
          <a:xfrm>
            <a:off x="375031" y="241301"/>
            <a:ext cx="11816969" cy="6616700"/>
          </a:xfrm>
        </p:spPr>
        <p:txBody>
          <a:bodyPr>
            <a:noAutofit/>
          </a:bodyPr>
          <a:lstStyle/>
          <a:p>
            <a:pPr marL="0" indent="0">
              <a:spcBef>
                <a:spcPts val="0"/>
              </a:spcBef>
              <a:buNone/>
            </a:pPr>
            <a:r>
              <a:rPr lang="en-NP" sz="1800" b="1" dirty="0"/>
              <a:t>Output of Q 5</a:t>
            </a:r>
          </a:p>
          <a:p>
            <a:pPr marL="0" indent="0">
              <a:spcBef>
                <a:spcPts val="0"/>
              </a:spcBef>
              <a:buNone/>
            </a:pPr>
            <a:endParaRPr lang="en-NP" sz="1800" b="1" dirty="0"/>
          </a:p>
          <a:p>
            <a:pPr marL="0" indent="0">
              <a:spcBef>
                <a:spcPts val="0"/>
              </a:spcBef>
              <a:buNone/>
            </a:pPr>
            <a:endParaRPr lang="en-NP" sz="1800" b="1" dirty="0"/>
          </a:p>
          <a:p>
            <a:pPr marL="0" indent="0">
              <a:spcBef>
                <a:spcPts val="0"/>
              </a:spcBef>
              <a:buNone/>
            </a:pPr>
            <a:endParaRPr lang="en-NP" sz="1800" b="1" dirty="0"/>
          </a:p>
        </p:txBody>
      </p:sp>
      <p:pic>
        <p:nvPicPr>
          <p:cNvPr id="6" name="Picture 5">
            <a:extLst>
              <a:ext uri="{FF2B5EF4-FFF2-40B4-BE49-F238E27FC236}">
                <a16:creationId xmlns:a16="http://schemas.microsoft.com/office/drawing/2014/main" id="{F8EDB28F-146C-6838-0D60-1A9ADBF845A5}"/>
              </a:ext>
            </a:extLst>
          </p:cNvPr>
          <p:cNvPicPr>
            <a:picLocks noChangeAspect="1"/>
          </p:cNvPicPr>
          <p:nvPr/>
        </p:nvPicPr>
        <p:blipFill>
          <a:blip r:embed="rId2"/>
          <a:stretch>
            <a:fillRect/>
          </a:stretch>
        </p:blipFill>
        <p:spPr>
          <a:xfrm>
            <a:off x="375031" y="790869"/>
            <a:ext cx="7772400" cy="2363728"/>
          </a:xfrm>
          <a:prstGeom prst="rect">
            <a:avLst/>
          </a:prstGeom>
        </p:spPr>
      </p:pic>
      <p:pic>
        <p:nvPicPr>
          <p:cNvPr id="7" name="Picture 6">
            <a:extLst>
              <a:ext uri="{FF2B5EF4-FFF2-40B4-BE49-F238E27FC236}">
                <a16:creationId xmlns:a16="http://schemas.microsoft.com/office/drawing/2014/main" id="{E46EA05C-495E-D982-E506-001954AA1358}"/>
              </a:ext>
            </a:extLst>
          </p:cNvPr>
          <p:cNvPicPr>
            <a:picLocks noChangeAspect="1"/>
          </p:cNvPicPr>
          <p:nvPr/>
        </p:nvPicPr>
        <p:blipFill>
          <a:blip r:embed="rId3"/>
          <a:stretch>
            <a:fillRect/>
          </a:stretch>
        </p:blipFill>
        <p:spPr>
          <a:xfrm>
            <a:off x="375031" y="3311231"/>
            <a:ext cx="7772400" cy="2755900"/>
          </a:xfrm>
          <a:prstGeom prst="rect">
            <a:avLst/>
          </a:prstGeom>
        </p:spPr>
      </p:pic>
    </p:spTree>
    <p:extLst>
      <p:ext uri="{BB962C8B-B14F-4D97-AF65-F5344CB8AC3E}">
        <p14:creationId xmlns:p14="http://schemas.microsoft.com/office/powerpoint/2010/main" val="269908566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762</TotalTime>
  <Words>3889</Words>
  <Application>Microsoft Macintosh PowerPoint</Application>
  <PresentationFormat>Widescreen</PresentationFormat>
  <Paragraphs>607</Paragraphs>
  <Slides>42</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42</vt:i4>
      </vt:variant>
    </vt:vector>
  </HeadingPairs>
  <TitlesOfParts>
    <vt:vector size="50" baseType="lpstr">
      <vt:lpstr>Aptos</vt:lpstr>
      <vt:lpstr>Aptos Display</vt:lpstr>
      <vt:lpstr>Arial</vt:lpstr>
      <vt:lpstr>Cambria</vt:lpstr>
      <vt:lpstr>Menlo</vt:lpstr>
      <vt:lpstr>Noto Sans Symbols</vt:lpstr>
      <vt:lpstr>Verdana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PHP</vt:lpstr>
      <vt:lpstr>PHP</vt:lpstr>
      <vt:lpstr>PHP</vt:lpstr>
      <vt:lpstr>PHP</vt:lpstr>
      <vt:lpstr>PHP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Milan Bista</dc:creator>
  <cp:lastModifiedBy>Milan Bista</cp:lastModifiedBy>
  <cp:revision>75</cp:revision>
  <dcterms:created xsi:type="dcterms:W3CDTF">2025-11-13T01:49:39Z</dcterms:created>
  <dcterms:modified xsi:type="dcterms:W3CDTF">2026-01-01T10:16:58Z</dcterms:modified>
</cp:coreProperties>
</file>